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  <p:sldMasterId id="2147483694" r:id="rId6"/>
  </p:sldMasterIdLst>
  <p:notesMasterIdLst>
    <p:notesMasterId r:id="rId65"/>
  </p:notesMasterIdLst>
  <p:sldIdLst>
    <p:sldId id="299" r:id="rId7"/>
    <p:sldId id="257" r:id="rId8"/>
    <p:sldId id="258" r:id="rId9"/>
    <p:sldId id="261" r:id="rId10"/>
    <p:sldId id="287" r:id="rId11"/>
    <p:sldId id="316" r:id="rId12"/>
    <p:sldId id="324" r:id="rId13"/>
    <p:sldId id="289" r:id="rId14"/>
    <p:sldId id="312" r:id="rId15"/>
    <p:sldId id="313" r:id="rId16"/>
    <p:sldId id="314" r:id="rId17"/>
    <p:sldId id="294" r:id="rId18"/>
    <p:sldId id="311" r:id="rId19"/>
    <p:sldId id="310" r:id="rId20"/>
    <p:sldId id="329" r:id="rId21"/>
    <p:sldId id="326" r:id="rId22"/>
    <p:sldId id="327" r:id="rId23"/>
    <p:sldId id="328" r:id="rId24"/>
    <p:sldId id="300" r:id="rId25"/>
    <p:sldId id="302" r:id="rId26"/>
    <p:sldId id="303" r:id="rId27"/>
    <p:sldId id="304" r:id="rId28"/>
    <p:sldId id="305" r:id="rId29"/>
    <p:sldId id="306" r:id="rId30"/>
    <p:sldId id="322" r:id="rId31"/>
    <p:sldId id="308" r:id="rId32"/>
    <p:sldId id="296" r:id="rId33"/>
    <p:sldId id="330" r:id="rId34"/>
    <p:sldId id="323" r:id="rId35"/>
    <p:sldId id="325" r:id="rId36"/>
    <p:sldId id="315" r:id="rId37"/>
    <p:sldId id="273" r:id="rId38"/>
    <p:sldId id="276" r:id="rId39"/>
    <p:sldId id="293" r:id="rId40"/>
    <p:sldId id="292" r:id="rId41"/>
    <p:sldId id="274" r:id="rId42"/>
    <p:sldId id="277" r:id="rId43"/>
    <p:sldId id="275" r:id="rId44"/>
    <p:sldId id="262" r:id="rId45"/>
    <p:sldId id="263" r:id="rId46"/>
    <p:sldId id="265" r:id="rId47"/>
    <p:sldId id="286" r:id="rId48"/>
    <p:sldId id="266" r:id="rId49"/>
    <p:sldId id="264" r:id="rId50"/>
    <p:sldId id="267" r:id="rId51"/>
    <p:sldId id="280" r:id="rId52"/>
    <p:sldId id="281" r:id="rId53"/>
    <p:sldId id="282" r:id="rId54"/>
    <p:sldId id="283" r:id="rId55"/>
    <p:sldId id="284" r:id="rId56"/>
    <p:sldId id="285" r:id="rId57"/>
    <p:sldId id="268" r:id="rId58"/>
    <p:sldId id="278" r:id="rId59"/>
    <p:sldId id="279" r:id="rId60"/>
    <p:sldId id="269" r:id="rId61"/>
    <p:sldId id="270" r:id="rId62"/>
    <p:sldId id="271" r:id="rId63"/>
    <p:sldId id="27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99"/>
            <p14:sldId id="257"/>
            <p14:sldId id="258"/>
            <p14:sldId id="261"/>
            <p14:sldId id="287"/>
            <p14:sldId id="316"/>
            <p14:sldId id="324"/>
            <p14:sldId id="289"/>
            <p14:sldId id="312"/>
            <p14:sldId id="313"/>
            <p14:sldId id="314"/>
            <p14:sldId id="294"/>
            <p14:sldId id="311"/>
            <p14:sldId id="310"/>
            <p14:sldId id="329"/>
            <p14:sldId id="326"/>
            <p14:sldId id="327"/>
            <p14:sldId id="328"/>
            <p14:sldId id="300"/>
            <p14:sldId id="302"/>
            <p14:sldId id="303"/>
            <p14:sldId id="304"/>
            <p14:sldId id="305"/>
            <p14:sldId id="306"/>
            <p14:sldId id="322"/>
            <p14:sldId id="308"/>
            <p14:sldId id="296"/>
            <p14:sldId id="330"/>
            <p14:sldId id="323"/>
            <p14:sldId id="325"/>
            <p14:sldId id="315"/>
          </p14:sldIdLst>
        </p14:section>
        <p14:section name="Embodiment Design" id="{71B43428-6807-4AB9-8248-BB854D4EEEFF}">
          <p14:sldIdLst>
            <p14:sldId id="273"/>
            <p14:sldId id="276"/>
            <p14:sldId id="293"/>
            <p14:sldId id="292"/>
          </p14:sldIdLst>
        </p14:section>
        <p14:section name="Build Phase" id="{FF596EF2-128C-4E64-A61A-F3E9BB20605F}">
          <p14:sldIdLst>
            <p14:sldId id="274"/>
            <p14:sldId id="277"/>
          </p14:sldIdLst>
        </p14:section>
        <p14:section name="Testing and Validation" id="{8E8EEF18-DF67-4650-A7B8-5C58F429AA84}">
          <p14:sldIdLst>
            <p14:sldId id="275"/>
            <p14:sldId id="262"/>
          </p14:sldIdLst>
        </p14:section>
        <p14:section name="Project Management" id="{A7BEC58C-F7F8-4BD6-84CB-16BE2DA38256}">
          <p14:sldIdLst>
            <p14:sldId id="263"/>
          </p14:sldIdLst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  <p14:sldId id="284"/>
            <p14:sldId id="285"/>
          </p14:sldIdLst>
        </p14:section>
        <p14:section name="Detailed Math" id="{8359201E-DCC9-4570-8795-589005A4ED44}">
          <p14:sldIdLst>
            <p14:sldId id="268"/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9C"/>
    <a:srgbClr val="A4D233"/>
    <a:srgbClr val="236192"/>
    <a:srgbClr val="EE2737"/>
    <a:srgbClr val="404040"/>
    <a:srgbClr val="000000"/>
    <a:srgbClr val="A4D423"/>
    <a:srgbClr val="808080"/>
    <a:srgbClr val="BFBFBF"/>
    <a:srgbClr val="00B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C856C-F04F-D1F1-21F5-FF738302C43A}" v="147" dt="2021-11-12T14:34:04.154"/>
    <p1510:client id="{09640CFE-AD8E-C829-AA06-193C64D6817D}" v="142" dt="2021-11-12T21:29:54.359"/>
    <p1510:client id="{2F2596E2-2075-2D01-3EC9-B218754C61B5}" v="69" dt="2021-11-12T21:19:31.753"/>
    <p1510:client id="{30A754AE-53DD-2384-B08D-7E641E26C3A6}" v="9" dt="2021-11-16T05:38:30.583"/>
    <p1510:client id="{31384CF1-C8C2-4F5C-8B07-5CC2112B98B8}" v="1360" dt="2021-11-12T16:54:39.443"/>
    <p1510:client id="{4351C528-623C-E5C8-2D25-0AFAB6BCE826}" v="1013" dt="2021-11-12T15:00:11.820"/>
    <p1510:client id="{4382A4C5-6C75-6D12-9F2E-46EDCD2C3EB9}" v="22" dt="2021-12-02T17:48:03.542"/>
    <p1510:client id="{4728B5C6-6AC3-86F3-B025-9263D2A13F47}" v="933" dt="2021-11-12T20:46:18.485"/>
    <p1510:client id="{5475B695-4A61-EBD5-2901-C55A3681C337}" v="15" dt="2021-11-12T19:00:08.485"/>
    <p1510:client id="{547DCCA3-F2DE-2FC7-A6D3-C8C081A24A4F}" v="22" dt="2021-11-12T18:16:15.331"/>
    <p1510:client id="{68AF822E-AD28-8A8E-3103-4BAA247D05C0}" v="417" dt="2021-11-12T01:34:02.208"/>
    <p1510:client id="{7057A78A-C36E-A09E-F664-2D5E244E0340}" v="1341" dt="2021-11-12T20:42:01.864"/>
    <p1510:client id="{7E6DA4A2-A1E3-01C7-EFD5-8AB263B78537}" v="2" dt="2021-11-18T22:04:45.286"/>
    <p1510:client id="{80ED1C0D-62B3-0452-E31C-A0FBEB747706}" v="407" dt="2021-11-12T02:01:18.565"/>
    <p1510:client id="{95B078CA-ECE1-68DC-A3CD-603B2A77830A}" v="2" dt="2021-12-02T22:47:48.554"/>
    <p1510:client id="{9C2EAC2C-23E8-55B4-0E91-97643332C24A}" v="491" dt="2021-11-12T01:08:55.906"/>
    <p1510:client id="{A3774233-BD4E-EEB1-284F-BB3D288189F1}" v="11" dt="2021-11-12T02:07:17.833"/>
    <p1510:client id="{B4245785-41EB-E709-8D88-8ADEF3F9AF36}" v="101" dt="2021-11-12T17:51:26.654"/>
    <p1510:client id="{B4EECAC9-3025-95F5-128B-2208A28B5F56}" v="125" dt="2021-11-12T17:09:49.423"/>
    <p1510:client id="{BAC6FBE1-0D79-B008-201B-70D6C4E2BB4D}" v="16" dt="2021-11-12T19:44:46.486"/>
    <p1510:client id="{D89A4F79-3B8F-5777-F81A-6ED244FD3E58}" v="275" dt="2021-11-11T21:02:11.837"/>
    <p1510:client id="{DBDB177B-B6A9-2C18-AA5D-0BFF6CE2EF28}" v="361" dt="2021-11-11T23:23:21.356"/>
    <p1510:client id="{DC81B4E6-B2BD-D204-A82F-0D8D9BDAB7F3}" v="7" dt="2021-11-12T01:19:24.335"/>
    <p1510:client id="{F0F44F6D-3D9A-5050-9696-130BFB725B93}" v="398" dt="2021-11-12T04:04:57.317"/>
    <p1510:client id="{F4676448-803B-02C4-3008-2893F1239EEA}" v="29" dt="2021-11-12T18:34:59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line Cantarero" userId="S::esc18c@my.fsu.edu::f4808103-1c7e-41c8-a68e-1fbf8389d700" providerId="AD" clId="Web-{4C618A52-F706-4A62-8E21-03CDAAE8F754}"/>
    <pc:docChg chg="modSld">
      <pc:chgData name="Evaline Cantarero" userId="S::esc18c@my.fsu.edu::f4808103-1c7e-41c8-a68e-1fbf8389d700" providerId="AD" clId="Web-{4C618A52-F706-4A62-8E21-03CDAAE8F754}" dt="2021-11-10T15:52:15.867" v="27" actId="1076"/>
      <pc:docMkLst>
        <pc:docMk/>
      </pc:docMkLst>
      <pc:sldChg chg="addSp delSp modSp">
        <pc:chgData name="Evaline Cantarero" userId="S::esc18c@my.fsu.edu::f4808103-1c7e-41c8-a68e-1fbf8389d700" providerId="AD" clId="Web-{4C618A52-F706-4A62-8E21-03CDAAE8F754}" dt="2021-11-10T15:52:15.867" v="27" actId="1076"/>
        <pc:sldMkLst>
          <pc:docMk/>
          <pc:sldMk cId="1640030310" sldId="294"/>
        </pc:sldMkLst>
        <pc:spChg chg="add del mod">
          <ac:chgData name="Evaline Cantarero" userId="S::esc18c@my.fsu.edu::f4808103-1c7e-41c8-a68e-1fbf8389d700" providerId="AD" clId="Web-{4C618A52-F706-4A62-8E21-03CDAAE8F754}" dt="2021-11-10T14:52:37.674" v="3"/>
          <ac:spMkLst>
            <pc:docMk/>
            <pc:sldMk cId="1640030310" sldId="294"/>
            <ac:spMk id="3" creationId="{50774B7B-3F63-41EA-83C9-7E1FD2DFDAFB}"/>
          </ac:spMkLst>
        </pc:spChg>
        <pc:spChg chg="add mod">
          <ac:chgData name="Evaline Cantarero" userId="S::esc18c@my.fsu.edu::f4808103-1c7e-41c8-a68e-1fbf8389d700" providerId="AD" clId="Web-{4C618A52-F706-4A62-8E21-03CDAAE8F754}" dt="2021-11-10T15:51:52.476" v="21" actId="1076"/>
          <ac:spMkLst>
            <pc:docMk/>
            <pc:sldMk cId="1640030310" sldId="294"/>
            <ac:spMk id="3" creationId="{92F7D5CB-6900-4C0F-A1A5-C77C91A57866}"/>
          </ac:spMkLst>
        </pc:spChg>
        <pc:spChg chg="add del mod">
          <ac:chgData name="Evaline Cantarero" userId="S::esc18c@my.fsu.edu::f4808103-1c7e-41c8-a68e-1fbf8389d700" providerId="AD" clId="Web-{4C618A52-F706-4A62-8E21-03CDAAE8F754}" dt="2021-11-10T15:51:21.647" v="16"/>
          <ac:spMkLst>
            <pc:docMk/>
            <pc:sldMk cId="1640030310" sldId="294"/>
            <ac:spMk id="6" creationId="{E1B44CB8-C7D6-49D0-9B37-65313A826610}"/>
          </ac:spMkLst>
        </pc:spChg>
        <pc:spChg chg="add mod">
          <ac:chgData name="Evaline Cantarero" userId="S::esc18c@my.fsu.edu::f4808103-1c7e-41c8-a68e-1fbf8389d700" providerId="AD" clId="Web-{4C618A52-F706-4A62-8E21-03CDAAE8F754}" dt="2021-11-10T15:52:15.867" v="27" actId="1076"/>
          <ac:spMkLst>
            <pc:docMk/>
            <pc:sldMk cId="1640030310" sldId="294"/>
            <ac:spMk id="7" creationId="{4372F7CB-BA57-42CA-AA04-782314B0CE6D}"/>
          </ac:spMkLst>
        </pc:spChg>
        <pc:spChg chg="add mod">
          <ac:chgData name="Evaline Cantarero" userId="S::esc18c@my.fsu.edu::f4808103-1c7e-41c8-a68e-1fbf8389d700" providerId="AD" clId="Web-{4C618A52-F706-4A62-8E21-03CDAAE8F754}" dt="2021-11-10T15:52:10.008" v="26" actId="1076"/>
          <ac:spMkLst>
            <pc:docMk/>
            <pc:sldMk cId="1640030310" sldId="294"/>
            <ac:spMk id="8" creationId="{48D2574F-ECC7-4EA6-A485-8A800264BDB4}"/>
          </ac:spMkLst>
        </pc:spChg>
      </pc:sldChg>
    </pc:docChg>
  </pc:docChgLst>
  <pc:docChgLst>
    <pc:chgData name="Evaline Cantarero" userId="S::esc18c@my.fsu.edu::f4808103-1c7e-41c8-a68e-1fbf8389d700" providerId="AD" clId="Web-{DBDB177B-B6A9-2C18-AA5D-0BFF6CE2EF28}"/>
    <pc:docChg chg="addSld delSld modSld modSection">
      <pc:chgData name="Evaline Cantarero" userId="S::esc18c@my.fsu.edu::f4808103-1c7e-41c8-a68e-1fbf8389d700" providerId="AD" clId="Web-{DBDB177B-B6A9-2C18-AA5D-0BFF6CE2EF28}" dt="2021-11-11T23:23:21.356" v="246" actId="20577"/>
      <pc:docMkLst>
        <pc:docMk/>
      </pc:docMkLst>
      <pc:sldChg chg="addSp delSp modSp del">
        <pc:chgData name="Evaline Cantarero" userId="S::esc18c@my.fsu.edu::f4808103-1c7e-41c8-a68e-1fbf8389d700" providerId="AD" clId="Web-{DBDB177B-B6A9-2C18-AA5D-0BFF6CE2EF28}" dt="2021-11-11T22:55:58.147" v="242"/>
        <pc:sldMkLst>
          <pc:docMk/>
          <pc:sldMk cId="1039453813" sldId="309"/>
        </pc:sldMkLst>
        <pc:spChg chg="add mod">
          <ac:chgData name="Evaline Cantarero" userId="S::esc18c@my.fsu.edu::f4808103-1c7e-41c8-a68e-1fbf8389d700" providerId="AD" clId="Web-{DBDB177B-B6A9-2C18-AA5D-0BFF6CE2EF28}" dt="2021-11-11T22:43:54.550" v="101" actId="1076"/>
          <ac:spMkLst>
            <pc:docMk/>
            <pc:sldMk cId="1039453813" sldId="309"/>
            <ac:spMk id="10" creationId="{1EE59578-0DBD-4912-A8F8-08A8B422A956}"/>
          </ac:spMkLst>
        </pc:spChg>
        <pc:spChg chg="add del mod">
          <ac:chgData name="Evaline Cantarero" userId="S::esc18c@my.fsu.edu::f4808103-1c7e-41c8-a68e-1fbf8389d700" providerId="AD" clId="Web-{DBDB177B-B6A9-2C18-AA5D-0BFF6CE2EF28}" dt="2021-11-11T22:44:30.348" v="105"/>
          <ac:spMkLst>
            <pc:docMk/>
            <pc:sldMk cId="1039453813" sldId="309"/>
            <ac:spMk id="11" creationId="{58ADB54B-8886-4657-8543-990F8A0B857A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45:00.802" v="112" actId="1076"/>
          <ac:spMkLst>
            <pc:docMk/>
            <pc:sldMk cId="1039453813" sldId="309"/>
            <ac:spMk id="12" creationId="{D89FF38D-DF03-4099-A535-E3D55FBE2CA9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0:23.935" v="171" actId="20577"/>
          <ac:spMkLst>
            <pc:docMk/>
            <pc:sldMk cId="1039453813" sldId="309"/>
            <ac:spMk id="13" creationId="{D0B8B5D8-2FE9-4D3A-BEF0-C883B0243045}"/>
          </ac:spMkLst>
        </pc:spChg>
        <pc:spChg chg="add del">
          <ac:chgData name="Evaline Cantarero" userId="S::esc18c@my.fsu.edu::f4808103-1c7e-41c8-a68e-1fbf8389d700" providerId="AD" clId="Web-{DBDB177B-B6A9-2C18-AA5D-0BFF6CE2EF28}" dt="2021-11-11T22:50:43.451" v="173"/>
          <ac:spMkLst>
            <pc:docMk/>
            <pc:sldMk cId="1039453813" sldId="309"/>
            <ac:spMk id="14" creationId="{D7B8474D-F133-4515-94A4-68B6A058EE54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2:00.078" v="199" actId="20577"/>
          <ac:spMkLst>
            <pc:docMk/>
            <pc:sldMk cId="1039453813" sldId="309"/>
            <ac:spMk id="15" creationId="{A0E11995-8338-4821-B41A-0E1F44EBF5CD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2:38.485" v="206" actId="20577"/>
          <ac:spMkLst>
            <pc:docMk/>
            <pc:sldMk cId="1039453813" sldId="309"/>
            <ac:spMk id="16" creationId="{BDA3CA50-E08B-4406-806B-9B39EFBC788D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4:21.832" v="210" actId="1076"/>
          <ac:spMkLst>
            <pc:docMk/>
            <pc:sldMk cId="1039453813" sldId="309"/>
            <ac:spMk id="17" creationId="{3C900859-662C-42CA-8864-E2F805D6DAAC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4:28.769" v="212" actId="1076"/>
          <ac:spMkLst>
            <pc:docMk/>
            <pc:sldMk cId="1039453813" sldId="309"/>
            <ac:spMk id="18" creationId="{49DF03BE-F3F1-4653-AB8F-FDCDF5601CCA}"/>
          </ac:spMkLst>
        </pc:spChg>
      </pc:sldChg>
      <pc:sldChg chg="addSp modSp add replId">
        <pc:chgData name="Evaline Cantarero" userId="S::esc18c@my.fsu.edu::f4808103-1c7e-41c8-a68e-1fbf8389d700" providerId="AD" clId="Web-{DBDB177B-B6A9-2C18-AA5D-0BFF6CE2EF28}" dt="2021-11-11T23:23:21.356" v="246" actId="20577"/>
        <pc:sldMkLst>
          <pc:docMk/>
          <pc:sldMk cId="3070203735" sldId="311"/>
        </pc:sldMkLst>
        <pc:spChg chg="mod">
          <ac:chgData name="Evaline Cantarero" userId="S::esc18c@my.fsu.edu::f4808103-1c7e-41c8-a68e-1fbf8389d700" providerId="AD" clId="Web-{DBDB177B-B6A9-2C18-AA5D-0BFF6CE2EF28}" dt="2021-11-11T23:23:21.356" v="246" actId="20577"/>
          <ac:spMkLst>
            <pc:docMk/>
            <pc:sldMk cId="3070203735" sldId="311"/>
            <ac:spMk id="12" creationId="{D89FF38D-DF03-4099-A535-E3D55FBE2CA9}"/>
          </ac:spMkLst>
        </pc:spChg>
        <pc:spChg chg="mod">
          <ac:chgData name="Evaline Cantarero" userId="S::esc18c@my.fsu.edu::f4808103-1c7e-41c8-a68e-1fbf8389d700" providerId="AD" clId="Web-{DBDB177B-B6A9-2C18-AA5D-0BFF6CE2EF28}" dt="2021-11-11T22:55:40.412" v="239"/>
          <ac:spMkLst>
            <pc:docMk/>
            <pc:sldMk cId="3070203735" sldId="311"/>
            <ac:spMk id="17" creationId="{3C900859-662C-42CA-8864-E2F805D6DAAC}"/>
          </ac:spMkLst>
        </pc:spChg>
        <pc:spChg chg="mod">
          <ac:chgData name="Evaline Cantarero" userId="S::esc18c@my.fsu.edu::f4808103-1c7e-41c8-a68e-1fbf8389d700" providerId="AD" clId="Web-{DBDB177B-B6A9-2C18-AA5D-0BFF6CE2EF28}" dt="2021-11-11T22:55:40.427" v="240"/>
          <ac:spMkLst>
            <pc:docMk/>
            <pc:sldMk cId="3070203735" sldId="311"/>
            <ac:spMk id="18" creationId="{49DF03BE-F3F1-4653-AB8F-FDCDF5601CCA}"/>
          </ac:spMkLst>
        </pc:spChg>
        <pc:spChg chg="add mod">
          <ac:chgData name="Evaline Cantarero" userId="S::esc18c@my.fsu.edu::f4808103-1c7e-41c8-a68e-1fbf8389d700" providerId="AD" clId="Web-{DBDB177B-B6A9-2C18-AA5D-0BFF6CE2EF28}" dt="2021-11-11T22:55:40.443" v="241"/>
          <ac:spMkLst>
            <pc:docMk/>
            <pc:sldMk cId="3070203735" sldId="311"/>
            <ac:spMk id="19" creationId="{6BED9A23-12AA-4B3E-A091-CA6E68B18B84}"/>
          </ac:spMkLst>
        </pc:spChg>
      </pc:sldChg>
    </pc:docChg>
  </pc:docChgLst>
  <pc:docChgLst>
    <pc:chgData name="Grace Busch" userId="S::gpb18@my.fsu.edu::be6d5710-899d-491f-89e0-e7773f9a3eea" providerId="AD" clId="Web-{F4676448-803B-02C4-3008-2893F1239EEA}"/>
    <pc:docChg chg="addSld delSld modSld modSection">
      <pc:chgData name="Grace Busch" userId="S::gpb18@my.fsu.edu::be6d5710-899d-491f-89e0-e7773f9a3eea" providerId="AD" clId="Web-{F4676448-803B-02C4-3008-2893F1239EEA}" dt="2021-11-12T18:34:59.040" v="20"/>
      <pc:docMkLst>
        <pc:docMk/>
      </pc:docMkLst>
      <pc:sldChg chg="modSp">
        <pc:chgData name="Grace Busch" userId="S::gpb18@my.fsu.edu::be6d5710-899d-491f-89e0-e7773f9a3eea" providerId="AD" clId="Web-{F4676448-803B-02C4-3008-2893F1239EEA}" dt="2021-11-12T18:34:59.040" v="20"/>
        <pc:sldMkLst>
          <pc:docMk/>
          <pc:sldMk cId="1695376690" sldId="297"/>
        </pc:sldMkLst>
        <pc:spChg chg="mod">
          <ac:chgData name="Grace Busch" userId="S::gpb18@my.fsu.edu::be6d5710-899d-491f-89e0-e7773f9a3eea" providerId="AD" clId="Web-{F4676448-803B-02C4-3008-2893F1239EEA}" dt="2021-11-12T18:29:01.951" v="1" actId="20577"/>
          <ac:spMkLst>
            <pc:docMk/>
            <pc:sldMk cId="1695376690" sldId="297"/>
            <ac:spMk id="5" creationId="{F808553C-F56B-46DE-997D-7494604C471D}"/>
          </ac:spMkLst>
        </pc:spChg>
        <pc:spChg chg="mod">
          <ac:chgData name="Grace Busch" userId="S::gpb18@my.fsu.edu::be6d5710-899d-491f-89e0-e7773f9a3eea" providerId="AD" clId="Web-{F4676448-803B-02C4-3008-2893F1239EEA}" dt="2021-11-12T18:31:13.377" v="4"/>
          <ac:spMkLst>
            <pc:docMk/>
            <pc:sldMk cId="1695376690" sldId="297"/>
            <ac:spMk id="15" creationId="{CDBE5089-37C7-4C20-8221-AD9E32AF1393}"/>
          </ac:spMkLst>
        </pc:spChg>
        <pc:spChg chg="mod">
          <ac:chgData name="Grace Busch" userId="S::gpb18@my.fsu.edu::be6d5710-899d-491f-89e0-e7773f9a3eea" providerId="AD" clId="Web-{F4676448-803B-02C4-3008-2893F1239EEA}" dt="2021-11-12T18:31:20.862" v="7"/>
          <ac:spMkLst>
            <pc:docMk/>
            <pc:sldMk cId="1695376690" sldId="297"/>
            <ac:spMk id="17" creationId="{FB79EB88-3382-448C-840E-27B19338040E}"/>
          </ac:spMkLst>
        </pc:spChg>
        <pc:spChg chg="mod">
          <ac:chgData name="Grace Busch" userId="S::gpb18@my.fsu.edu::be6d5710-899d-491f-89e0-e7773f9a3eea" providerId="AD" clId="Web-{F4676448-803B-02C4-3008-2893F1239EEA}" dt="2021-11-12T18:34:59.040" v="20"/>
          <ac:spMkLst>
            <pc:docMk/>
            <pc:sldMk cId="1695376690" sldId="297"/>
            <ac:spMk id="31" creationId="{650BF868-0AF5-42B1-87C3-306C00A875AA}"/>
          </ac:spMkLst>
        </pc:spChg>
        <pc:spChg chg="mod">
          <ac:chgData name="Grace Busch" userId="S::gpb18@my.fsu.edu::be6d5710-899d-491f-89e0-e7773f9a3eea" providerId="AD" clId="Web-{F4676448-803B-02C4-3008-2893F1239EEA}" dt="2021-11-12T18:34:50.399" v="19"/>
          <ac:spMkLst>
            <pc:docMk/>
            <pc:sldMk cId="1695376690" sldId="297"/>
            <ac:spMk id="32" creationId="{80E7E110-0BF5-463A-833B-6EB28E60F967}"/>
          </ac:spMkLst>
        </pc:spChg>
      </pc:sldChg>
      <pc:sldChg chg="add del">
        <pc:chgData name="Grace Busch" userId="S::gpb18@my.fsu.edu::be6d5710-899d-491f-89e0-e7773f9a3eea" providerId="AD" clId="Web-{F4676448-803B-02C4-3008-2893F1239EEA}" dt="2021-11-12T18:31:17.112" v="6"/>
        <pc:sldMkLst>
          <pc:docMk/>
          <pc:sldMk cId="2043440912" sldId="325"/>
        </pc:sldMkLst>
      </pc:sldChg>
    </pc:docChg>
  </pc:docChgLst>
  <pc:docChgLst>
    <pc:chgData name="Jackson Davis" userId="S::jsd18bs@my.fsu.edu::59cba940-e845-49a8-b331-60b50af58ac8" providerId="AD" clId="Web-{976B531B-6B45-EF79-AA33-4CA86985DA60}"/>
    <pc:docChg chg="addSld delSld modSld modSection">
      <pc:chgData name="Jackson Davis" userId="S::jsd18bs@my.fsu.edu::59cba940-e845-49a8-b331-60b50af58ac8" providerId="AD" clId="Web-{976B531B-6B45-EF79-AA33-4CA86985DA60}" dt="2021-11-11T06:29:24.350" v="431" actId="1076"/>
      <pc:docMkLst>
        <pc:docMk/>
      </pc:docMkLst>
      <pc:sldChg chg="addSp delSp modSp del mod setBg">
        <pc:chgData name="Jackson Davis" userId="S::jsd18bs@my.fsu.edu::59cba940-e845-49a8-b331-60b50af58ac8" providerId="AD" clId="Web-{976B531B-6B45-EF79-AA33-4CA86985DA60}" dt="2021-11-11T02:59:29.526" v="25"/>
        <pc:sldMkLst>
          <pc:docMk/>
          <pc:sldMk cId="2963144183" sldId="295"/>
        </pc:sldMkLst>
        <pc:spChg chg="add del mod">
          <ac:chgData name="Jackson Davis" userId="S::jsd18bs@my.fsu.edu::59cba940-e845-49a8-b331-60b50af58ac8" providerId="AD" clId="Web-{976B531B-6B45-EF79-AA33-4CA86985DA60}" dt="2021-11-11T01:44:49.283" v="10"/>
          <ac:spMkLst>
            <pc:docMk/>
            <pc:sldMk cId="2963144183" sldId="295"/>
            <ac:spMk id="2" creationId="{C792BC89-9D44-45B6-A192-DD6903D17EE3}"/>
          </ac:spMkLst>
        </pc:spChg>
        <pc:spChg chg="del">
          <ac:chgData name="Jackson Davis" userId="S::jsd18bs@my.fsu.edu::59cba940-e845-49a8-b331-60b50af58ac8" providerId="AD" clId="Web-{976B531B-6B45-EF79-AA33-4CA86985DA60}" dt="2021-11-11T01:45:38.253" v="11"/>
          <ac:spMkLst>
            <pc:docMk/>
            <pc:sldMk cId="2963144183" sldId="295"/>
            <ac:spMk id="5" creationId="{F808553C-F56B-46DE-997D-7494604C471D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1:45:42.331" v="12"/>
          <ac:spMkLst>
            <pc:docMk/>
            <pc:sldMk cId="2963144183" sldId="295"/>
            <ac:spMk id="13" creationId="{078B0BCD-3904-4417-B830-3606CF9C3694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1:48:01.819" v="19"/>
          <ac:spMkLst>
            <pc:docMk/>
            <pc:sldMk cId="2963144183" sldId="295"/>
            <ac:spMk id="14" creationId="{13C20B2F-7A86-4E81-BA48-A17132F8D8BB}"/>
          </ac:spMkLst>
        </pc:spChg>
        <pc:spChg chg="add mod">
          <ac:chgData name="Jackson Davis" userId="S::jsd18bs@my.fsu.edu::59cba940-e845-49a8-b331-60b50af58ac8" providerId="AD" clId="Web-{976B531B-6B45-EF79-AA33-4CA86985DA60}" dt="2021-11-11T01:49:53.149" v="23" actId="14100"/>
          <ac:spMkLst>
            <pc:docMk/>
            <pc:sldMk cId="2963144183" sldId="295"/>
            <ac:spMk id="15" creationId="{2D728F3E-5797-4E9F-9E4D-1E57B1FB9331}"/>
          </ac:spMkLst>
        </pc:spChg>
        <pc:graphicFrameChg chg="add del mod ord modGraphic">
          <ac:chgData name="Jackson Davis" userId="S::jsd18bs@my.fsu.edu::59cba940-e845-49a8-b331-60b50af58ac8" providerId="AD" clId="Web-{976B531B-6B45-EF79-AA33-4CA86985DA60}" dt="2021-11-11T01:44:49.283" v="10"/>
          <ac:graphicFrameMkLst>
            <pc:docMk/>
            <pc:sldMk cId="2963144183" sldId="295"/>
            <ac:graphicFrameMk id="3" creationId="{32E42DE9-9C51-4A6D-8890-9B1099C1052B}"/>
          </ac:graphicFrameMkLst>
        </pc:graphicFrameChg>
      </pc:sldChg>
      <pc:sldChg chg="add">
        <pc:chgData name="Jackson Davis" userId="S::jsd18bs@my.fsu.edu::59cba940-e845-49a8-b331-60b50af58ac8" providerId="AD" clId="Web-{976B531B-6B45-EF79-AA33-4CA86985DA60}" dt="2021-11-11T02:59:25.323" v="24"/>
        <pc:sldMkLst>
          <pc:docMk/>
          <pc:sldMk cId="3149324211" sldId="300"/>
        </pc:sldMkLst>
      </pc:sldChg>
      <pc:sldChg chg="del">
        <pc:chgData name="Jackson Davis" userId="S::jsd18bs@my.fsu.edu::59cba940-e845-49a8-b331-60b50af58ac8" providerId="AD" clId="Web-{976B531B-6B45-EF79-AA33-4CA86985DA60}" dt="2021-11-11T04:47:15.191" v="29"/>
        <pc:sldMkLst>
          <pc:docMk/>
          <pc:sldMk cId="3882198721" sldId="301"/>
        </pc:sldMkLst>
        <pc:spChg chg="del">
          <ac:chgData name="Jackson Davis" userId="S::jsd18bs@my.fsu.edu::59cba940-e845-49a8-b331-60b50af58ac8" providerId="AD" clId="Web-{976B531B-6B45-EF79-AA33-4CA86985DA60}" dt="2021-11-11T03:01:10.606" v="27"/>
          <ac:spMkLst>
            <pc:docMk/>
            <pc:sldMk cId="3882198721" sldId="301"/>
            <ac:spMk id="2" creationId="{5657E2B6-0218-4E8F-8651-8489C4EAB871}"/>
          </ac:spMkLst>
        </pc:spChg>
      </pc:sldChg>
      <pc:sldChg chg="addSp delSp modSp add">
        <pc:chgData name="Jackson Davis" userId="S::jsd18bs@my.fsu.edu::59cba940-e845-49a8-b331-60b50af58ac8" providerId="AD" clId="Web-{976B531B-6B45-EF79-AA33-4CA86985DA60}" dt="2021-11-11T05:22:31.387" v="268" actId="1076"/>
        <pc:sldMkLst>
          <pc:docMk/>
          <pc:sldMk cId="2570379148" sldId="302"/>
        </pc:sldMkLst>
        <pc:spChg chg="del">
          <ac:chgData name="Jackson Davis" userId="S::jsd18bs@my.fsu.edu::59cba940-e845-49a8-b331-60b50af58ac8" providerId="AD" clId="Web-{976B531B-6B45-EF79-AA33-4CA86985DA60}" dt="2021-11-11T04:55:46.517" v="30"/>
          <ac:spMkLst>
            <pc:docMk/>
            <pc:sldMk cId="2570379148" sldId="302"/>
            <ac:spMk id="4" creationId="{B41668B5-68BF-44CD-A70D-D8458CB726F2}"/>
          </ac:spMkLst>
        </pc:spChg>
        <pc:spChg chg="mod">
          <ac:chgData name="Jackson Davis" userId="S::jsd18bs@my.fsu.edu::59cba940-e845-49a8-b331-60b50af58ac8" providerId="AD" clId="Web-{976B531B-6B45-EF79-AA33-4CA86985DA60}" dt="2021-11-11T05:04:06.545" v="109" actId="20577"/>
          <ac:spMkLst>
            <pc:docMk/>
            <pc:sldMk cId="2570379148" sldId="302"/>
            <ac:spMk id="5" creationId="{07032E16-88D0-4B06-B352-3C878307400D}"/>
          </ac:spMkLst>
        </pc:spChg>
        <pc:spChg chg="mod">
          <ac:chgData name="Jackson Davis" userId="S::jsd18bs@my.fsu.edu::59cba940-e845-49a8-b331-60b50af58ac8" providerId="AD" clId="Web-{976B531B-6B45-EF79-AA33-4CA86985DA60}" dt="2021-11-11T05:10:32.212" v="158" actId="1076"/>
          <ac:spMkLst>
            <pc:docMk/>
            <pc:sldMk cId="2570379148" sldId="302"/>
            <ac:spMk id="7" creationId="{805C428A-9078-4030-BAD0-A9A0C569B38A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5:05:49.939" v="133"/>
          <ac:spMkLst>
            <pc:docMk/>
            <pc:sldMk cId="2570379148" sldId="302"/>
            <ac:spMk id="13" creationId="{E6C10A7C-DCEA-49AB-AB9A-67793D786133}"/>
          </ac:spMkLst>
        </pc:spChg>
        <pc:spChg chg="add mod">
          <ac:chgData name="Jackson Davis" userId="S::jsd18bs@my.fsu.edu::59cba940-e845-49a8-b331-60b50af58ac8" providerId="AD" clId="Web-{976B531B-6B45-EF79-AA33-4CA86985DA60}" dt="2021-11-11T05:01:41.636" v="80"/>
          <ac:spMkLst>
            <pc:docMk/>
            <pc:sldMk cId="2570379148" sldId="302"/>
            <ac:spMk id="14" creationId="{33B6BD75-28A1-4D6E-AAA9-43AE744541CC}"/>
          </ac:spMkLst>
        </pc:spChg>
        <pc:spChg chg="add mod">
          <ac:chgData name="Jackson Davis" userId="S::jsd18bs@my.fsu.edu::59cba940-e845-49a8-b331-60b50af58ac8" providerId="AD" clId="Web-{976B531B-6B45-EF79-AA33-4CA86985DA60}" dt="2021-11-11T05:02:35.481" v="88" actId="1076"/>
          <ac:spMkLst>
            <pc:docMk/>
            <pc:sldMk cId="2570379148" sldId="302"/>
            <ac:spMk id="17" creationId="{C844A64C-7604-4814-9943-13550718CEF3}"/>
          </ac:spMkLst>
        </pc:spChg>
        <pc:spChg chg="add mod">
          <ac:chgData name="Jackson Davis" userId="S::jsd18bs@my.fsu.edu::59cba940-e845-49a8-b331-60b50af58ac8" providerId="AD" clId="Web-{976B531B-6B45-EF79-AA33-4CA86985DA60}" dt="2021-11-11T05:02:40.543" v="90" actId="1076"/>
          <ac:spMkLst>
            <pc:docMk/>
            <pc:sldMk cId="2570379148" sldId="302"/>
            <ac:spMk id="18" creationId="{2F7F24C0-0F28-4CFD-A2BB-DD64A6BDDD73}"/>
          </ac:spMkLst>
        </pc:spChg>
        <pc:spChg chg="add mod">
          <ac:chgData name="Jackson Davis" userId="S::jsd18bs@my.fsu.edu::59cba940-e845-49a8-b331-60b50af58ac8" providerId="AD" clId="Web-{976B531B-6B45-EF79-AA33-4CA86985DA60}" dt="2021-11-11T05:02:55.700" v="95" actId="1076"/>
          <ac:spMkLst>
            <pc:docMk/>
            <pc:sldMk cId="2570379148" sldId="302"/>
            <ac:spMk id="19" creationId="{6070BA7B-F41A-470B-B180-FAE221C2DCE5}"/>
          </ac:spMkLst>
        </pc:spChg>
        <pc:spChg chg="add mod">
          <ac:chgData name="Jackson Davis" userId="S::jsd18bs@my.fsu.edu::59cba940-e845-49a8-b331-60b50af58ac8" providerId="AD" clId="Web-{976B531B-6B45-EF79-AA33-4CA86985DA60}" dt="2021-11-11T05:03:29.373" v="99" actId="20577"/>
          <ac:spMkLst>
            <pc:docMk/>
            <pc:sldMk cId="2570379148" sldId="302"/>
            <ac:spMk id="20" creationId="{3B723E51-DF95-4678-8A61-C52A58551CBD}"/>
          </ac:spMkLst>
        </pc:spChg>
        <pc:spChg chg="add mod">
          <ac:chgData name="Jackson Davis" userId="S::jsd18bs@my.fsu.edu::59cba940-e845-49a8-b331-60b50af58ac8" providerId="AD" clId="Web-{976B531B-6B45-EF79-AA33-4CA86985DA60}" dt="2021-11-11T05:05:28.001" v="132" actId="1076"/>
          <ac:spMkLst>
            <pc:docMk/>
            <pc:sldMk cId="2570379148" sldId="302"/>
            <ac:spMk id="21" creationId="{61C56AD0-4758-4AB1-B2D9-4663AC151541}"/>
          </ac:spMkLst>
        </pc:spChg>
        <pc:spChg chg="add mod">
          <ac:chgData name="Jackson Davis" userId="S::jsd18bs@my.fsu.edu::59cba940-e845-49a8-b331-60b50af58ac8" providerId="AD" clId="Web-{976B531B-6B45-EF79-AA33-4CA86985DA60}" dt="2021-11-11T05:07:45.786" v="150" actId="20577"/>
          <ac:spMkLst>
            <pc:docMk/>
            <pc:sldMk cId="2570379148" sldId="302"/>
            <ac:spMk id="23" creationId="{16D4FA74-3FBE-4322-8181-300AC9D810D4}"/>
          </ac:spMkLst>
        </pc:spChg>
        <pc:spChg chg="add mod">
          <ac:chgData name="Jackson Davis" userId="S::jsd18bs@my.fsu.edu::59cba940-e845-49a8-b331-60b50af58ac8" providerId="AD" clId="Web-{976B531B-6B45-EF79-AA33-4CA86985DA60}" dt="2021-11-11T05:11:57.995" v="168"/>
          <ac:spMkLst>
            <pc:docMk/>
            <pc:sldMk cId="2570379148" sldId="302"/>
            <ac:spMk id="24" creationId="{6405C45C-9DA8-4EE0-9EAB-ABD112964CD7}"/>
          </ac:spMkLst>
        </pc:spChg>
        <pc:spChg chg="add del">
          <ac:chgData name="Jackson Davis" userId="S::jsd18bs@my.fsu.edu::59cba940-e845-49a8-b331-60b50af58ac8" providerId="AD" clId="Web-{976B531B-6B45-EF79-AA33-4CA86985DA60}" dt="2021-11-11T05:12:27.105" v="170"/>
          <ac:spMkLst>
            <pc:docMk/>
            <pc:sldMk cId="2570379148" sldId="302"/>
            <ac:spMk id="25" creationId="{8A4DA3EF-7137-4C5B-9357-1BD256C623E2}"/>
          </ac:spMkLst>
        </pc:spChg>
        <pc:spChg chg="add mod">
          <ac:chgData name="Jackson Davis" userId="S::jsd18bs@my.fsu.edu::59cba940-e845-49a8-b331-60b50af58ac8" providerId="AD" clId="Web-{976B531B-6B45-EF79-AA33-4CA86985DA60}" dt="2021-11-11T05:13:46.232" v="179" actId="1076"/>
          <ac:spMkLst>
            <pc:docMk/>
            <pc:sldMk cId="2570379148" sldId="302"/>
            <ac:spMk id="26" creationId="{7A13EDBE-ABE2-4CC0-A00D-670DF7CD313F}"/>
          </ac:spMkLst>
        </pc:spChg>
        <pc:spChg chg="add mod">
          <ac:chgData name="Jackson Davis" userId="S::jsd18bs@my.fsu.edu::59cba940-e845-49a8-b331-60b50af58ac8" providerId="AD" clId="Web-{976B531B-6B45-EF79-AA33-4CA86985DA60}" dt="2021-11-11T05:14:33.968" v="183" actId="1076"/>
          <ac:spMkLst>
            <pc:docMk/>
            <pc:sldMk cId="2570379148" sldId="302"/>
            <ac:spMk id="27" creationId="{492BE009-C0D6-417F-A533-84D3ACD09778}"/>
          </ac:spMkLst>
        </pc:spChg>
        <pc:spChg chg="add mod">
          <ac:chgData name="Jackson Davis" userId="S::jsd18bs@my.fsu.edu::59cba940-e845-49a8-b331-60b50af58ac8" providerId="AD" clId="Web-{976B531B-6B45-EF79-AA33-4CA86985DA60}" dt="2021-11-11T05:14:45.671" v="188" actId="1076"/>
          <ac:spMkLst>
            <pc:docMk/>
            <pc:sldMk cId="2570379148" sldId="302"/>
            <ac:spMk id="28" creationId="{28146662-1986-4C6B-8EB7-953848EBA5F2}"/>
          </ac:spMkLst>
        </pc:spChg>
        <pc:spChg chg="add mod">
          <ac:chgData name="Jackson Davis" userId="S::jsd18bs@my.fsu.edu::59cba940-e845-49a8-b331-60b50af58ac8" providerId="AD" clId="Web-{976B531B-6B45-EF79-AA33-4CA86985DA60}" dt="2021-11-11T05:15:16.766" v="197" actId="1076"/>
          <ac:spMkLst>
            <pc:docMk/>
            <pc:sldMk cId="2570379148" sldId="302"/>
            <ac:spMk id="29" creationId="{FA026C30-319E-4848-8D93-11146D3C4A9C}"/>
          </ac:spMkLst>
        </pc:spChg>
        <pc:spChg chg="add mod">
          <ac:chgData name="Jackson Davis" userId="S::jsd18bs@my.fsu.edu::59cba940-e845-49a8-b331-60b50af58ac8" providerId="AD" clId="Web-{976B531B-6B45-EF79-AA33-4CA86985DA60}" dt="2021-11-11T05:16:30.158" v="202"/>
          <ac:spMkLst>
            <pc:docMk/>
            <pc:sldMk cId="2570379148" sldId="302"/>
            <ac:spMk id="30" creationId="{C709A517-7E0B-44AE-8768-71E1B457DA9E}"/>
          </ac:spMkLst>
        </pc:spChg>
        <pc:spChg chg="add mod">
          <ac:chgData name="Jackson Davis" userId="S::jsd18bs@my.fsu.edu::59cba940-e845-49a8-b331-60b50af58ac8" providerId="AD" clId="Web-{976B531B-6B45-EF79-AA33-4CA86985DA60}" dt="2021-11-11T05:17:15.597" v="208" actId="1076"/>
          <ac:spMkLst>
            <pc:docMk/>
            <pc:sldMk cId="2570379148" sldId="302"/>
            <ac:spMk id="33" creationId="{42D18962-B04D-4FC0-9905-9E1B3E74A89E}"/>
          </ac:spMkLst>
        </pc:spChg>
        <pc:spChg chg="add mod">
          <ac:chgData name="Jackson Davis" userId="S::jsd18bs@my.fsu.edu::59cba940-e845-49a8-b331-60b50af58ac8" providerId="AD" clId="Web-{976B531B-6B45-EF79-AA33-4CA86985DA60}" dt="2021-11-11T05:17:23.847" v="210" actId="1076"/>
          <ac:spMkLst>
            <pc:docMk/>
            <pc:sldMk cId="2570379148" sldId="302"/>
            <ac:spMk id="34" creationId="{92A78D84-A676-422B-80C7-3E2A98AA9D2E}"/>
          </ac:spMkLst>
        </pc:spChg>
        <pc:spChg chg="add mod">
          <ac:chgData name="Jackson Davis" userId="S::jsd18bs@my.fsu.edu::59cba940-e845-49a8-b331-60b50af58ac8" providerId="AD" clId="Web-{976B531B-6B45-EF79-AA33-4CA86985DA60}" dt="2021-11-11T05:18:09.645" v="228" actId="1076"/>
          <ac:spMkLst>
            <pc:docMk/>
            <pc:sldMk cId="2570379148" sldId="302"/>
            <ac:spMk id="35" creationId="{39A2E5A6-05A6-4AA2-848B-726C01C6AD36}"/>
          </ac:spMkLst>
        </pc:spChg>
        <pc:spChg chg="add mod">
          <ac:chgData name="Jackson Davis" userId="S::jsd18bs@my.fsu.edu::59cba940-e845-49a8-b331-60b50af58ac8" providerId="AD" clId="Web-{976B531B-6B45-EF79-AA33-4CA86985DA60}" dt="2021-11-11T05:18:24.052" v="232" actId="20577"/>
          <ac:spMkLst>
            <pc:docMk/>
            <pc:sldMk cId="2570379148" sldId="302"/>
            <ac:spMk id="36" creationId="{5FB08292-62E4-4767-BC05-F83DE932C351}"/>
          </ac:spMkLst>
        </pc:spChg>
        <pc:spChg chg="add mod">
          <ac:chgData name="Jackson Davis" userId="S::jsd18bs@my.fsu.edu::59cba940-e845-49a8-b331-60b50af58ac8" providerId="AD" clId="Web-{976B531B-6B45-EF79-AA33-4CA86985DA60}" dt="2021-11-11T05:19:34.866" v="257" actId="20577"/>
          <ac:spMkLst>
            <pc:docMk/>
            <pc:sldMk cId="2570379148" sldId="302"/>
            <ac:spMk id="37" creationId="{3BA72D55-69D1-4B64-A146-6EEA291A53A7}"/>
          </ac:spMkLst>
        </pc:spChg>
        <pc:spChg chg="add mod">
          <ac:chgData name="Jackson Davis" userId="S::jsd18bs@my.fsu.edu::59cba940-e845-49a8-b331-60b50af58ac8" providerId="AD" clId="Web-{976B531B-6B45-EF79-AA33-4CA86985DA60}" dt="2021-11-11T05:22:31.387" v="268" actId="1076"/>
          <ac:spMkLst>
            <pc:docMk/>
            <pc:sldMk cId="2570379148" sldId="302"/>
            <ac:spMk id="39" creationId="{042C0D73-15D0-42DD-9CA2-33010D44ED1C}"/>
          </ac:spMkLst>
        </pc:spChg>
        <pc:graphicFrameChg chg="add del mod ord modGraphic">
          <ac:chgData name="Jackson Davis" userId="S::jsd18bs@my.fsu.edu::59cba940-e845-49a8-b331-60b50af58ac8" providerId="AD" clId="Web-{976B531B-6B45-EF79-AA33-4CA86985DA60}" dt="2021-11-11T04:57:49.098" v="40"/>
          <ac:graphicFrameMkLst>
            <pc:docMk/>
            <pc:sldMk cId="2570379148" sldId="302"/>
            <ac:graphicFrameMk id="2" creationId="{288A1C23-85F8-404B-87E0-495063370387}"/>
          </ac:graphicFrameMkLst>
        </pc:graphicFrameChg>
        <pc:picChg chg="add mod ord">
          <ac:chgData name="Jackson Davis" userId="S::jsd18bs@my.fsu.edu::59cba940-e845-49a8-b331-60b50af58ac8" providerId="AD" clId="Web-{976B531B-6B45-EF79-AA33-4CA86985DA60}" dt="2021-11-11T05:07:26.144" v="138"/>
          <ac:picMkLst>
            <pc:docMk/>
            <pc:sldMk cId="2570379148" sldId="302"/>
            <ac:picMk id="22" creationId="{6C70142D-B06E-4D3C-A005-39C1043520D3}"/>
          </ac:picMkLst>
        </pc:picChg>
        <pc:cxnChg chg="add mod">
          <ac:chgData name="Jackson Davis" userId="S::jsd18bs@my.fsu.edu::59cba940-e845-49a8-b331-60b50af58ac8" providerId="AD" clId="Web-{976B531B-6B45-EF79-AA33-4CA86985DA60}" dt="2021-11-11T05:01:05.791" v="76" actId="14100"/>
          <ac:cxnSpMkLst>
            <pc:docMk/>
            <pc:sldMk cId="2570379148" sldId="302"/>
            <ac:cxnSpMk id="15" creationId="{0FFB6FE7-FE9C-4237-91F7-7047BCD620B8}"/>
          </ac:cxnSpMkLst>
        </pc:cxnChg>
        <pc:cxnChg chg="add mod">
          <ac:chgData name="Jackson Davis" userId="S::jsd18bs@my.fsu.edu::59cba940-e845-49a8-b331-60b50af58ac8" providerId="AD" clId="Web-{976B531B-6B45-EF79-AA33-4CA86985DA60}" dt="2021-11-11T05:00:42.884" v="71" actId="1076"/>
          <ac:cxnSpMkLst>
            <pc:docMk/>
            <pc:sldMk cId="2570379148" sldId="302"/>
            <ac:cxnSpMk id="16" creationId="{FE426C2F-2BE0-4EB6-95CC-8533D3493724}"/>
          </ac:cxnSpMkLst>
        </pc:cxnChg>
        <pc:cxnChg chg="add mod">
          <ac:chgData name="Jackson Davis" userId="S::jsd18bs@my.fsu.edu::59cba940-e845-49a8-b331-60b50af58ac8" providerId="AD" clId="Web-{976B531B-6B45-EF79-AA33-4CA86985DA60}" dt="2021-11-11T05:16:44.174" v="204" actId="1076"/>
          <ac:cxnSpMkLst>
            <pc:docMk/>
            <pc:sldMk cId="2570379148" sldId="302"/>
            <ac:cxnSpMk id="31" creationId="{C3D24887-F958-4795-B947-57D3CDB8B2A2}"/>
          </ac:cxnSpMkLst>
        </pc:cxnChg>
        <pc:cxnChg chg="add mod">
          <ac:chgData name="Jackson Davis" userId="S::jsd18bs@my.fsu.edu::59cba940-e845-49a8-b331-60b50af58ac8" providerId="AD" clId="Web-{976B531B-6B45-EF79-AA33-4CA86985DA60}" dt="2021-11-11T05:17:04.175" v="206" actId="1076"/>
          <ac:cxnSpMkLst>
            <pc:docMk/>
            <pc:sldMk cId="2570379148" sldId="302"/>
            <ac:cxnSpMk id="32" creationId="{E89FF106-B901-41AC-B8F9-34049106DE0C}"/>
          </ac:cxnSpMkLst>
        </pc:cxnChg>
      </pc:sldChg>
      <pc:sldChg chg="addSp delSp modSp new">
        <pc:chgData name="Jackson Davis" userId="S::jsd18bs@my.fsu.edu::59cba940-e845-49a8-b331-60b50af58ac8" providerId="AD" clId="Web-{976B531B-6B45-EF79-AA33-4CA86985DA60}" dt="2021-11-11T05:44:45.753" v="401"/>
        <pc:sldMkLst>
          <pc:docMk/>
          <pc:sldMk cId="637461661" sldId="303"/>
        </pc:sldMkLst>
        <pc:spChg chg="del">
          <ac:chgData name="Jackson Davis" userId="S::jsd18bs@my.fsu.edu::59cba940-e845-49a8-b331-60b50af58ac8" providerId="AD" clId="Web-{976B531B-6B45-EF79-AA33-4CA86985DA60}" dt="2021-11-11T05:25:24.125" v="270"/>
          <ac:spMkLst>
            <pc:docMk/>
            <pc:sldMk cId="637461661" sldId="303"/>
            <ac:spMk id="2" creationId="{8B02B79F-5BD9-4DCF-9FE1-44F45D18DDB7}"/>
          </ac:spMkLst>
        </pc:spChg>
        <pc:spChg chg="del">
          <ac:chgData name="Jackson Davis" userId="S::jsd18bs@my.fsu.edu::59cba940-e845-49a8-b331-60b50af58ac8" providerId="AD" clId="Web-{976B531B-6B45-EF79-AA33-4CA86985DA60}" dt="2021-11-11T05:38:50.821" v="347"/>
          <ac:spMkLst>
            <pc:docMk/>
            <pc:sldMk cId="637461661" sldId="303"/>
            <ac:spMk id="4" creationId="{F80F0E9A-5B9B-4EB5-97C6-D5C6532ECDD8}"/>
          </ac:spMkLst>
        </pc:spChg>
        <pc:spChg chg="add mod">
          <ac:chgData name="Jackson Davis" userId="S::jsd18bs@my.fsu.edu::59cba940-e845-49a8-b331-60b50af58ac8" providerId="AD" clId="Web-{976B531B-6B45-EF79-AA33-4CA86985DA60}" dt="2021-11-11T05:25:33.001" v="272" actId="1076"/>
          <ac:spMkLst>
            <pc:docMk/>
            <pc:sldMk cId="637461661" sldId="303"/>
            <ac:spMk id="6" creationId="{8A5E7711-2EED-4E78-8FF6-1AAFFA9FADCF}"/>
          </ac:spMkLst>
        </pc:spChg>
        <pc:spChg chg="add mod">
          <ac:chgData name="Jackson Davis" userId="S::jsd18bs@my.fsu.edu::59cba940-e845-49a8-b331-60b50af58ac8" providerId="AD" clId="Web-{976B531B-6B45-EF79-AA33-4CA86985DA60}" dt="2021-11-11T05:27:01.628" v="284" actId="14100"/>
          <ac:spMkLst>
            <pc:docMk/>
            <pc:sldMk cId="637461661" sldId="303"/>
            <ac:spMk id="8" creationId="{47DDBB52-A9C0-4A74-9BB2-E928CDD985CA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5:31:25.307" v="287"/>
          <ac:spMkLst>
            <pc:docMk/>
            <pc:sldMk cId="637461661" sldId="303"/>
            <ac:spMk id="9" creationId="{F0F37341-B663-4A4F-9394-304ACF8C2734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5:35:50.626" v="340"/>
          <ac:spMkLst>
            <pc:docMk/>
            <pc:sldMk cId="637461661" sldId="303"/>
            <ac:spMk id="10" creationId="{CAB570A8-682F-4DF8-9EEE-FDD2CE8E85E5}"/>
          </ac:spMkLst>
        </pc:spChg>
        <pc:spChg chg="add del mod">
          <ac:chgData name="Jackson Davis" userId="S::jsd18bs@my.fsu.edu::59cba940-e845-49a8-b331-60b50af58ac8" providerId="AD" clId="Web-{976B531B-6B45-EF79-AA33-4CA86985DA60}" dt="2021-11-11T05:35:50.626" v="339"/>
          <ac:spMkLst>
            <pc:docMk/>
            <pc:sldMk cId="637461661" sldId="303"/>
            <ac:spMk id="11" creationId="{258B9ED0-C0FC-4F29-BDDE-27BA63738FE7}"/>
          </ac:spMkLst>
        </pc:spChg>
        <pc:spChg chg="add mod">
          <ac:chgData name="Jackson Davis" userId="S::jsd18bs@my.fsu.edu::59cba940-e845-49a8-b331-60b50af58ac8" providerId="AD" clId="Web-{976B531B-6B45-EF79-AA33-4CA86985DA60}" dt="2021-11-11T05:42:34.359" v="376" actId="1076"/>
          <ac:spMkLst>
            <pc:docMk/>
            <pc:sldMk cId="637461661" sldId="303"/>
            <ac:spMk id="12" creationId="{DC27956B-FCF2-4EBE-985B-09358C945CC7}"/>
          </ac:spMkLst>
        </pc:spChg>
        <pc:spChg chg="add mod">
          <ac:chgData name="Jackson Davis" userId="S::jsd18bs@my.fsu.edu::59cba940-e845-49a8-b331-60b50af58ac8" providerId="AD" clId="Web-{976B531B-6B45-EF79-AA33-4CA86985DA60}" dt="2021-11-11T05:42:34.343" v="374" actId="1076"/>
          <ac:spMkLst>
            <pc:docMk/>
            <pc:sldMk cId="637461661" sldId="303"/>
            <ac:spMk id="13" creationId="{DCDC7983-2E4E-4475-A50A-A4EF683F0FE6}"/>
          </ac:spMkLst>
        </pc:spChg>
        <pc:spChg chg="add mod">
          <ac:chgData name="Jackson Davis" userId="S::jsd18bs@my.fsu.edu::59cba940-e845-49a8-b331-60b50af58ac8" providerId="AD" clId="Web-{976B531B-6B45-EF79-AA33-4CA86985DA60}" dt="2021-11-11T05:42:34.343" v="375" actId="1076"/>
          <ac:spMkLst>
            <pc:docMk/>
            <pc:sldMk cId="637461661" sldId="303"/>
            <ac:spMk id="14" creationId="{D9962E9D-197B-4B28-BCBE-A7A4CAA7EAAB}"/>
          </ac:spMkLst>
        </pc:spChg>
        <pc:spChg chg="add mod">
          <ac:chgData name="Jackson Davis" userId="S::jsd18bs@my.fsu.edu::59cba940-e845-49a8-b331-60b50af58ac8" providerId="AD" clId="Web-{976B531B-6B45-EF79-AA33-4CA86985DA60}" dt="2021-11-11T05:43:10.797" v="381" actId="1076"/>
          <ac:spMkLst>
            <pc:docMk/>
            <pc:sldMk cId="637461661" sldId="303"/>
            <ac:spMk id="16" creationId="{EE0B6C71-344E-4543-8629-EF44537B414C}"/>
          </ac:spMkLst>
        </pc:spChg>
        <pc:spChg chg="add mod">
          <ac:chgData name="Jackson Davis" userId="S::jsd18bs@my.fsu.edu::59cba940-e845-49a8-b331-60b50af58ac8" providerId="AD" clId="Web-{976B531B-6B45-EF79-AA33-4CA86985DA60}" dt="2021-11-11T05:43:10.797" v="383" actId="1076"/>
          <ac:spMkLst>
            <pc:docMk/>
            <pc:sldMk cId="637461661" sldId="303"/>
            <ac:spMk id="19" creationId="{147F695B-2C3D-4707-B37B-CFF77A2A6FD1}"/>
          </ac:spMkLst>
        </pc:spChg>
        <pc:spChg chg="add mod">
          <ac:chgData name="Jackson Davis" userId="S::jsd18bs@my.fsu.edu::59cba940-e845-49a8-b331-60b50af58ac8" providerId="AD" clId="Web-{976B531B-6B45-EF79-AA33-4CA86985DA60}" dt="2021-11-11T05:43:56.673" v="391" actId="1076"/>
          <ac:spMkLst>
            <pc:docMk/>
            <pc:sldMk cId="637461661" sldId="303"/>
            <ac:spMk id="20" creationId="{85906141-44E2-41E1-B35C-9E254DB1EC14}"/>
          </ac:spMkLst>
        </pc:spChg>
        <pc:spChg chg="add mod">
          <ac:chgData name="Jackson Davis" userId="S::jsd18bs@my.fsu.edu::59cba940-e845-49a8-b331-60b50af58ac8" providerId="AD" clId="Web-{976B531B-6B45-EF79-AA33-4CA86985DA60}" dt="2021-11-11T05:44:07.267" v="395" actId="20577"/>
          <ac:spMkLst>
            <pc:docMk/>
            <pc:sldMk cId="637461661" sldId="303"/>
            <ac:spMk id="21" creationId="{32A4AEB2-BEB5-4225-AB5D-8F52E33A1E8A}"/>
          </ac:spMkLst>
        </pc:spChg>
        <pc:picChg chg="add mod ord">
          <ac:chgData name="Jackson Davis" userId="S::jsd18bs@my.fsu.edu::59cba940-e845-49a8-b331-60b50af58ac8" providerId="AD" clId="Web-{976B531B-6B45-EF79-AA33-4CA86985DA60}" dt="2021-11-11T05:40:14.418" v="354" actId="1076"/>
          <ac:picMkLst>
            <pc:docMk/>
            <pc:sldMk cId="637461661" sldId="303"/>
            <ac:picMk id="15" creationId="{F3E1AFE6-E490-4F42-9358-D7E55A85AF5F}"/>
          </ac:picMkLst>
        </pc:picChg>
        <pc:picChg chg="add mod">
          <ac:chgData name="Jackson Davis" userId="S::jsd18bs@my.fsu.edu::59cba940-e845-49a8-b331-60b50af58ac8" providerId="AD" clId="Web-{976B531B-6B45-EF79-AA33-4CA86985DA60}" dt="2021-11-11T05:43:10.797" v="382" actId="1076"/>
          <ac:picMkLst>
            <pc:docMk/>
            <pc:sldMk cId="637461661" sldId="303"/>
            <ac:picMk id="18" creationId="{F5C7F813-0F30-4F3F-872F-175C3CFDC120}"/>
          </ac:picMkLst>
        </pc:picChg>
        <pc:cxnChg chg="add mod">
          <ac:chgData name="Jackson Davis" userId="S::jsd18bs@my.fsu.edu::59cba940-e845-49a8-b331-60b50af58ac8" providerId="AD" clId="Web-{976B531B-6B45-EF79-AA33-4CA86985DA60}" dt="2021-11-11T05:44:45.753" v="401"/>
          <ac:cxnSpMkLst>
            <pc:docMk/>
            <pc:sldMk cId="637461661" sldId="303"/>
            <ac:cxnSpMk id="22" creationId="{F8AA2920-C0C7-4BF1-8482-0238B0837C0D}"/>
          </ac:cxnSpMkLst>
        </pc:cxnChg>
      </pc:sldChg>
      <pc:sldChg chg="addSp modSp add replId">
        <pc:chgData name="Jackson Davis" userId="S::jsd18bs@my.fsu.edu::59cba940-e845-49a8-b331-60b50af58ac8" providerId="AD" clId="Web-{976B531B-6B45-EF79-AA33-4CA86985DA60}" dt="2021-11-11T06:29:24.350" v="431" actId="1076"/>
        <pc:sldMkLst>
          <pc:docMk/>
          <pc:sldMk cId="1982431407" sldId="304"/>
        </pc:sldMkLst>
        <pc:spChg chg="add mod">
          <ac:chgData name="Jackson Davis" userId="S::jsd18bs@my.fsu.edu::59cba940-e845-49a8-b331-60b50af58ac8" providerId="AD" clId="Web-{976B531B-6B45-EF79-AA33-4CA86985DA60}" dt="2021-11-11T06:25:47.250" v="409" actId="20577"/>
          <ac:spMkLst>
            <pc:docMk/>
            <pc:sldMk cId="1982431407" sldId="304"/>
            <ac:spMk id="2" creationId="{12A77952-9339-4D42-B1E8-3BD8453A057E}"/>
          </ac:spMkLst>
        </pc:spChg>
        <pc:spChg chg="add mod">
          <ac:chgData name="Jackson Davis" userId="S::jsd18bs@my.fsu.edu::59cba940-e845-49a8-b331-60b50af58ac8" providerId="AD" clId="Web-{976B531B-6B45-EF79-AA33-4CA86985DA60}" dt="2021-11-11T06:29:24.350" v="428" actId="1076"/>
          <ac:spMkLst>
            <pc:docMk/>
            <pc:sldMk cId="1982431407" sldId="304"/>
            <ac:spMk id="7" creationId="{C66F3660-FC51-4CFA-8F36-C6C239F2E102}"/>
          </ac:spMkLst>
        </pc:spChg>
        <pc:spChg chg="add mod">
          <ac:chgData name="Jackson Davis" userId="S::jsd18bs@my.fsu.edu::59cba940-e845-49a8-b331-60b50af58ac8" providerId="AD" clId="Web-{976B531B-6B45-EF79-AA33-4CA86985DA60}" dt="2021-11-11T06:29:24.350" v="429" actId="1076"/>
          <ac:spMkLst>
            <pc:docMk/>
            <pc:sldMk cId="1982431407" sldId="304"/>
            <ac:spMk id="8" creationId="{88478E7E-DCA4-4BB3-9F18-09EC8D231254}"/>
          </ac:spMkLst>
        </pc:spChg>
        <pc:spChg chg="add mod">
          <ac:chgData name="Jackson Davis" userId="S::jsd18bs@my.fsu.edu::59cba940-e845-49a8-b331-60b50af58ac8" providerId="AD" clId="Web-{976B531B-6B45-EF79-AA33-4CA86985DA60}" dt="2021-11-11T06:29:24.350" v="430" actId="1076"/>
          <ac:spMkLst>
            <pc:docMk/>
            <pc:sldMk cId="1982431407" sldId="304"/>
            <ac:spMk id="9" creationId="{E3FB398C-BFA1-4C32-85A5-9AFD08431E1F}"/>
          </ac:spMkLst>
        </pc:spChg>
        <pc:spChg chg="add mod">
          <ac:chgData name="Jackson Davis" userId="S::jsd18bs@my.fsu.edu::59cba940-e845-49a8-b331-60b50af58ac8" providerId="AD" clId="Web-{976B531B-6B45-EF79-AA33-4CA86985DA60}" dt="2021-11-11T06:29:24.350" v="431" actId="1076"/>
          <ac:spMkLst>
            <pc:docMk/>
            <pc:sldMk cId="1982431407" sldId="304"/>
            <ac:spMk id="10" creationId="{C2D41BA6-6A9C-46B8-8447-23C92846E217}"/>
          </ac:spMkLst>
        </pc:spChg>
      </pc:sldChg>
    </pc:docChg>
  </pc:docChgLst>
  <pc:docChgLst>
    <pc:chgData name="David Nowicki" userId="S::dpn17@my.fsu.edu::f7c4cccc-6ac9-4c96-acc6-e9e1e84fbd6f" providerId="AD" clId="Web-{31384CF1-C8C2-4F5C-8B07-5CC2112B98B8}"/>
    <pc:docChg chg="delSld modSld modSection">
      <pc:chgData name="David Nowicki" userId="S::dpn17@my.fsu.edu::f7c4cccc-6ac9-4c96-acc6-e9e1e84fbd6f" providerId="AD" clId="Web-{31384CF1-C8C2-4F5C-8B07-5CC2112B98B8}" dt="2021-11-12T16:54:39.427" v="690" actId="20577"/>
      <pc:docMkLst>
        <pc:docMk/>
      </pc:docMkLst>
      <pc:sldChg chg="modSp del">
        <pc:chgData name="David Nowicki" userId="S::dpn17@my.fsu.edu::f7c4cccc-6ac9-4c96-acc6-e9e1e84fbd6f" providerId="AD" clId="Web-{31384CF1-C8C2-4F5C-8B07-5CC2112B98B8}" dt="2021-11-12T16:39:44.368" v="6"/>
        <pc:sldMkLst>
          <pc:docMk/>
          <pc:sldMk cId="3852773217" sldId="259"/>
        </pc:sldMkLst>
        <pc:spChg chg="mod">
          <ac:chgData name="David Nowicki" userId="S::dpn17@my.fsu.edu::f7c4cccc-6ac9-4c96-acc6-e9e1e84fbd6f" providerId="AD" clId="Web-{31384CF1-C8C2-4F5C-8B07-5CC2112B98B8}" dt="2021-11-12T16:16:48.813" v="1" actId="1076"/>
          <ac:spMkLst>
            <pc:docMk/>
            <pc:sldMk cId="3852773217" sldId="259"/>
            <ac:spMk id="2" creationId="{C4389912-51C3-4E24-A5FC-A826AC644D5D}"/>
          </ac:spMkLst>
        </pc:spChg>
        <pc:spChg chg="mod">
          <ac:chgData name="David Nowicki" userId="S::dpn17@my.fsu.edu::f7c4cccc-6ac9-4c96-acc6-e9e1e84fbd6f" providerId="AD" clId="Web-{31384CF1-C8C2-4F5C-8B07-5CC2112B98B8}" dt="2021-11-12T16:39:20.461" v="5" actId="20577"/>
          <ac:spMkLst>
            <pc:docMk/>
            <pc:sldMk cId="3852773217" sldId="259"/>
            <ac:spMk id="4" creationId="{443DEA3C-84F8-49F2-AF73-78A49BAB6FF2}"/>
          </ac:spMkLst>
        </pc:spChg>
      </pc:sldChg>
      <pc:sldChg chg="addSp modSp">
        <pc:chgData name="David Nowicki" userId="S::dpn17@my.fsu.edu::f7c4cccc-6ac9-4c96-acc6-e9e1e84fbd6f" providerId="AD" clId="Web-{31384CF1-C8C2-4F5C-8B07-5CC2112B98B8}" dt="2021-11-12T16:54:39.427" v="690" actId="20577"/>
        <pc:sldMkLst>
          <pc:docMk/>
          <pc:sldMk cId="1566600359" sldId="261"/>
        </pc:sldMkLst>
        <pc:spChg chg="add mod">
          <ac:chgData name="David Nowicki" userId="S::dpn17@my.fsu.edu::f7c4cccc-6ac9-4c96-acc6-e9e1e84fbd6f" providerId="AD" clId="Web-{31384CF1-C8C2-4F5C-8B07-5CC2112B98B8}" dt="2021-11-12T16:54:39.427" v="690" actId="20577"/>
          <ac:spMkLst>
            <pc:docMk/>
            <pc:sldMk cId="1566600359" sldId="261"/>
            <ac:spMk id="3" creationId="{B16D1DDE-DC65-4177-9518-C85197162912}"/>
          </ac:spMkLst>
        </pc:spChg>
      </pc:sldChg>
    </pc:docChg>
  </pc:docChgLst>
  <pc:docChgLst>
    <pc:chgData name="David Nowicki" userId="S::dpn17@my.fsu.edu::f7c4cccc-6ac9-4c96-acc6-e9e1e84fbd6f" providerId="AD" clId="Web-{7057A78A-C36E-A09E-F664-2D5E244E0340}"/>
    <pc:docChg chg="addSld delSld modSld addMainMaster modMainMaster modSection">
      <pc:chgData name="David Nowicki" userId="S::dpn17@my.fsu.edu::f7c4cccc-6ac9-4c96-acc6-e9e1e84fbd6f" providerId="AD" clId="Web-{7057A78A-C36E-A09E-F664-2D5E244E0340}" dt="2021-11-12T20:42:01.864" v="789" actId="20577"/>
      <pc:docMkLst>
        <pc:docMk/>
      </pc:docMkLst>
      <pc:sldChg chg="addSp delSp modSp">
        <pc:chgData name="David Nowicki" userId="S::dpn17@my.fsu.edu::f7c4cccc-6ac9-4c96-acc6-e9e1e84fbd6f" providerId="AD" clId="Web-{7057A78A-C36E-A09E-F664-2D5E244E0340}" dt="2021-11-12T20:35:18.106" v="707" actId="1076"/>
        <pc:sldMkLst>
          <pc:docMk/>
          <pc:sldMk cId="0" sldId="257"/>
        </pc:sldMkLst>
        <pc:spChg chg="add del">
          <ac:chgData name="David Nowicki" userId="S::dpn17@my.fsu.edu::f7c4cccc-6ac9-4c96-acc6-e9e1e84fbd6f" providerId="AD" clId="Web-{7057A78A-C36E-A09E-F664-2D5E244E0340}" dt="2021-11-12T20:35:02.230" v="694"/>
          <ac:spMkLst>
            <pc:docMk/>
            <pc:sldMk cId="0" sldId="257"/>
            <ac:spMk id="5" creationId="{065DDCFE-BA38-48C6-9AB1-B80A77E154CD}"/>
          </ac:spMkLst>
        </pc:spChg>
        <pc:spChg chg="mod">
          <ac:chgData name="David Nowicki" userId="S::dpn17@my.fsu.edu::f7c4cccc-6ac9-4c96-acc6-e9e1e84fbd6f" providerId="AD" clId="Web-{7057A78A-C36E-A09E-F664-2D5E244E0340}" dt="2021-11-12T20:35:18.106" v="707" actId="1076"/>
          <ac:spMkLst>
            <pc:docMk/>
            <pc:sldMk cId="0" sldId="257"/>
            <ac:spMk id="342" creationId="{00000000-0000-0000-0000-000000000000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35:31.513" v="709" actId="1076"/>
        <pc:sldMkLst>
          <pc:docMk/>
          <pc:sldMk cId="0" sldId="258"/>
        </pc:sldMkLst>
        <pc:spChg chg="mod">
          <ac:chgData name="David Nowicki" userId="S::dpn17@my.fsu.edu::f7c4cccc-6ac9-4c96-acc6-e9e1e84fbd6f" providerId="AD" clId="Web-{7057A78A-C36E-A09E-F664-2D5E244E0340}" dt="2021-11-12T20:35:31.513" v="709" actId="1076"/>
          <ac:spMkLst>
            <pc:docMk/>
            <pc:sldMk cId="0" sldId="258"/>
            <ac:spMk id="361" creationId="{00000000-0000-0000-0000-000000000000}"/>
          </ac:spMkLst>
        </pc:spChg>
      </pc:sldChg>
      <pc:sldChg chg="addSp delSp modSp">
        <pc:chgData name="David Nowicki" userId="S::dpn17@my.fsu.edu::f7c4cccc-6ac9-4c96-acc6-e9e1e84fbd6f" providerId="AD" clId="Web-{7057A78A-C36E-A09E-F664-2D5E244E0340}" dt="2021-11-12T20:35:41.920" v="712" actId="1076"/>
        <pc:sldMkLst>
          <pc:docMk/>
          <pc:sldMk cId="1566600359" sldId="261"/>
        </pc:sldMkLst>
        <pc:spChg chg="add mod">
          <ac:chgData name="David Nowicki" userId="S::dpn17@my.fsu.edu::f7c4cccc-6ac9-4c96-acc6-e9e1e84fbd6f" providerId="AD" clId="Web-{7057A78A-C36E-A09E-F664-2D5E244E0340}" dt="2021-11-12T20:35:41.920" v="712" actId="1076"/>
          <ac:spMkLst>
            <pc:docMk/>
            <pc:sldMk cId="1566600359" sldId="261"/>
            <ac:spMk id="2" creationId="{01DF4A50-9C8C-4B0B-91AD-0129E972C470}"/>
          </ac:spMkLst>
        </pc:spChg>
        <pc:spChg chg="del">
          <ac:chgData name="David Nowicki" userId="S::dpn17@my.fsu.edu::f7c4cccc-6ac9-4c96-acc6-e9e1e84fbd6f" providerId="AD" clId="Web-{7057A78A-C36E-A09E-F664-2D5E244E0340}" dt="2021-11-12T17:16:36.352" v="44"/>
          <ac:spMkLst>
            <pc:docMk/>
            <pc:sldMk cId="1566600359" sldId="261"/>
            <ac:spMk id="2" creationId="{FA264737-946D-4234-ABBF-AD29729F593E}"/>
          </ac:spMkLst>
        </pc:spChg>
        <pc:spChg chg="mod">
          <ac:chgData name="David Nowicki" userId="S::dpn17@my.fsu.edu::f7c4cccc-6ac9-4c96-acc6-e9e1e84fbd6f" providerId="AD" clId="Web-{7057A78A-C36E-A09E-F664-2D5E244E0340}" dt="2021-11-12T17:18:34.417" v="59" actId="1076"/>
          <ac:spMkLst>
            <pc:docMk/>
            <pc:sldMk cId="1566600359" sldId="261"/>
            <ac:spMk id="3" creationId="{B16D1DDE-DC65-4177-9518-C85197162912}"/>
          </ac:spMkLst>
        </pc:spChg>
        <pc:picChg chg="add mod ord">
          <ac:chgData name="David Nowicki" userId="S::dpn17@my.fsu.edu::f7c4cccc-6ac9-4c96-acc6-e9e1e84fbd6f" providerId="AD" clId="Web-{7057A78A-C36E-A09E-F664-2D5E244E0340}" dt="2021-11-12T17:17:25.228" v="50" actId="1076"/>
          <ac:picMkLst>
            <pc:docMk/>
            <pc:sldMk cId="1566600359" sldId="261"/>
            <ac:picMk id="6" creationId="{AEB50995-FB2E-45FB-ACCE-A057FEDB8363}"/>
          </ac:picMkLst>
        </pc:picChg>
        <pc:picChg chg="add mod">
          <ac:chgData name="David Nowicki" userId="S::dpn17@my.fsu.edu::f7c4cccc-6ac9-4c96-acc6-e9e1e84fbd6f" providerId="AD" clId="Web-{7057A78A-C36E-A09E-F664-2D5E244E0340}" dt="2021-11-12T17:17:21.072" v="49" actId="1076"/>
          <ac:picMkLst>
            <pc:docMk/>
            <pc:sldMk cId="1566600359" sldId="261"/>
            <ac:picMk id="7" creationId="{89F7A06F-1FC0-48DF-8015-394CB0D4957B}"/>
          </ac:picMkLst>
        </pc:picChg>
      </pc:sldChg>
      <pc:sldChg chg="addSp delSp modSp">
        <pc:chgData name="David Nowicki" userId="S::dpn17@my.fsu.edu::f7c4cccc-6ac9-4c96-acc6-e9e1e84fbd6f" providerId="AD" clId="Web-{7057A78A-C36E-A09E-F664-2D5E244E0340}" dt="2021-11-12T20:36:09.828" v="719" actId="1076"/>
        <pc:sldMkLst>
          <pc:docMk/>
          <pc:sldMk cId="3871158078" sldId="287"/>
        </pc:sldMkLst>
        <pc:spChg chg="add mod">
          <ac:chgData name="David Nowicki" userId="S::dpn17@my.fsu.edu::f7c4cccc-6ac9-4c96-acc6-e9e1e84fbd6f" providerId="AD" clId="Web-{7057A78A-C36E-A09E-F664-2D5E244E0340}" dt="2021-11-12T20:36:04.781" v="718" actId="1076"/>
          <ac:spMkLst>
            <pc:docMk/>
            <pc:sldMk cId="3871158078" sldId="287"/>
            <ac:spMk id="2" creationId="{1C2643D3-506E-4B03-86F3-AC4600C80D7A}"/>
          </ac:spMkLst>
        </pc:spChg>
        <pc:spChg chg="del">
          <ac:chgData name="David Nowicki" userId="S::dpn17@my.fsu.edu::f7c4cccc-6ac9-4c96-acc6-e9e1e84fbd6f" providerId="AD" clId="Web-{7057A78A-C36E-A09E-F664-2D5E244E0340}" dt="2021-11-12T17:41:36.574" v="284"/>
          <ac:spMkLst>
            <pc:docMk/>
            <pc:sldMk cId="3871158078" sldId="287"/>
            <ac:spMk id="2" creationId="{3D9565D5-E283-4D51-BB48-8F4B184AC920}"/>
          </ac:spMkLst>
        </pc:spChg>
        <pc:spChg chg="add mod">
          <ac:chgData name="David Nowicki" userId="S::dpn17@my.fsu.edu::f7c4cccc-6ac9-4c96-acc6-e9e1e84fbd6f" providerId="AD" clId="Web-{7057A78A-C36E-A09E-F664-2D5E244E0340}" dt="2021-11-12T20:36:09.828" v="719" actId="1076"/>
          <ac:spMkLst>
            <pc:docMk/>
            <pc:sldMk cId="3871158078" sldId="287"/>
            <ac:spMk id="3" creationId="{3C113B73-A457-449D-95A6-CBDA13587B7C}"/>
          </ac:spMkLst>
        </pc:spChg>
        <pc:spChg chg="add mod">
          <ac:chgData name="David Nowicki" userId="S::dpn17@my.fsu.edu::f7c4cccc-6ac9-4c96-acc6-e9e1e84fbd6f" providerId="AD" clId="Web-{7057A78A-C36E-A09E-F664-2D5E244E0340}" dt="2021-11-12T17:43:10.014" v="307" actId="20577"/>
          <ac:spMkLst>
            <pc:docMk/>
            <pc:sldMk cId="3871158078" sldId="287"/>
            <ac:spMk id="7" creationId="{5508C094-B6CB-4202-9BF2-7A0C174CCFBB}"/>
          </ac:spMkLst>
        </pc:spChg>
        <pc:picChg chg="add mod ord">
          <ac:chgData name="David Nowicki" userId="S::dpn17@my.fsu.edu::f7c4cccc-6ac9-4c96-acc6-e9e1e84fbd6f" providerId="AD" clId="Web-{7057A78A-C36E-A09E-F664-2D5E244E0340}" dt="2021-11-12T20:36:00.155" v="717" actId="1076"/>
          <ac:picMkLst>
            <pc:docMk/>
            <pc:sldMk cId="3871158078" sldId="287"/>
            <ac:picMk id="6" creationId="{B8197268-2027-45B6-8592-78F2838D4658}"/>
          </ac:picMkLst>
        </pc:picChg>
      </pc:sldChg>
      <pc:sldChg chg="addSp delSp modSp">
        <pc:chgData name="David Nowicki" userId="S::dpn17@my.fsu.edu::f7c4cccc-6ac9-4c96-acc6-e9e1e84fbd6f" providerId="AD" clId="Web-{7057A78A-C36E-A09E-F664-2D5E244E0340}" dt="2021-11-12T20:41:06.361" v="774" actId="1076"/>
        <pc:sldMkLst>
          <pc:docMk/>
          <pc:sldMk cId="2723392857" sldId="289"/>
        </pc:sldMkLst>
        <pc:spChg chg="add del mod">
          <ac:chgData name="David Nowicki" userId="S::dpn17@my.fsu.edu::f7c4cccc-6ac9-4c96-acc6-e9e1e84fbd6f" providerId="AD" clId="Web-{7057A78A-C36E-A09E-F664-2D5E244E0340}" dt="2021-11-12T20:38:01.116" v="729"/>
          <ac:spMkLst>
            <pc:docMk/>
            <pc:sldMk cId="2723392857" sldId="289"/>
            <ac:spMk id="2" creationId="{BD1E38EC-14CF-4513-B2FB-CE6F6F4E4BB8}"/>
          </ac:spMkLst>
        </pc:spChg>
        <pc:spChg chg="add mod">
          <ac:chgData name="David Nowicki" userId="S::dpn17@my.fsu.edu::f7c4cccc-6ac9-4c96-acc6-e9e1e84fbd6f" providerId="AD" clId="Web-{7057A78A-C36E-A09E-F664-2D5E244E0340}" dt="2021-11-12T20:41:06.361" v="774" actId="1076"/>
          <ac:spMkLst>
            <pc:docMk/>
            <pc:sldMk cId="2723392857" sldId="289"/>
            <ac:spMk id="3" creationId="{4461B4E7-C20D-4999-8C3E-445C6325D5E4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41:34.628" v="782" actId="1076"/>
        <pc:sldMkLst>
          <pc:docMk/>
          <pc:sldMk cId="1640030310" sldId="294"/>
        </pc:sldMkLst>
        <pc:spChg chg="add mod">
          <ac:chgData name="David Nowicki" userId="S::dpn17@my.fsu.edu::f7c4cccc-6ac9-4c96-acc6-e9e1e84fbd6f" providerId="AD" clId="Web-{7057A78A-C36E-A09E-F664-2D5E244E0340}" dt="2021-11-12T20:41:34.628" v="782" actId="1076"/>
          <ac:spMkLst>
            <pc:docMk/>
            <pc:sldMk cId="1640030310" sldId="294"/>
            <ac:spMk id="13" creationId="{3D931024-D884-44CF-9B13-49AC801EF5FE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0:10.405" v="754" actId="20577"/>
        <pc:sldMkLst>
          <pc:docMk/>
          <pc:sldMk cId="359968124" sldId="296"/>
        </pc:sldMkLst>
        <pc:spChg chg="mod">
          <ac:chgData name="David Nowicki" userId="S::dpn17@my.fsu.edu::f7c4cccc-6ac9-4c96-acc6-e9e1e84fbd6f" providerId="AD" clId="Web-{7057A78A-C36E-A09E-F664-2D5E244E0340}" dt="2021-11-12T20:40:10.405" v="754" actId="20577"/>
          <ac:spMkLst>
            <pc:docMk/>
            <pc:sldMk cId="359968124" sldId="296"/>
            <ac:spMk id="2" creationId="{C792BC89-9D44-45B6-A192-DD6903D17EE3}"/>
          </ac:spMkLst>
        </pc:spChg>
        <pc:spChg chg="mod">
          <ac:chgData name="David Nowicki" userId="S::dpn17@my.fsu.edu::f7c4cccc-6ac9-4c96-acc6-e9e1e84fbd6f" providerId="AD" clId="Web-{7057A78A-C36E-A09E-F664-2D5E244E0340}" dt="2021-11-12T20:17:46.716" v="679" actId="20577"/>
          <ac:spMkLst>
            <pc:docMk/>
            <pc:sldMk cId="359968124" sldId="296"/>
            <ac:spMk id="18" creationId="{C8939E0F-4283-4EEF-A117-AA6061B3C485}"/>
          </ac:spMkLst>
        </pc:spChg>
      </pc:sldChg>
      <pc:sldChg chg="del">
        <pc:chgData name="David Nowicki" userId="S::dpn17@my.fsu.edu::f7c4cccc-6ac9-4c96-acc6-e9e1e84fbd6f" providerId="AD" clId="Web-{7057A78A-C36E-A09E-F664-2D5E244E0340}" dt="2021-11-12T20:16:55.713" v="673"/>
        <pc:sldMkLst>
          <pc:docMk/>
          <pc:sldMk cId="1695376690" sldId="297"/>
        </pc:sldMkLst>
      </pc:sldChg>
      <pc:sldChg chg="modSp">
        <pc:chgData name="David Nowicki" userId="S::dpn17@my.fsu.edu::f7c4cccc-6ac9-4c96-acc6-e9e1e84fbd6f" providerId="AD" clId="Web-{7057A78A-C36E-A09E-F664-2D5E244E0340}" dt="2021-11-12T20:38:27.680" v="730"/>
        <pc:sldMkLst>
          <pc:docMk/>
          <pc:sldMk cId="3149324211" sldId="300"/>
        </pc:sldMkLst>
        <pc:spChg chg="mod">
          <ac:chgData name="David Nowicki" userId="S::dpn17@my.fsu.edu::f7c4cccc-6ac9-4c96-acc6-e9e1e84fbd6f" providerId="AD" clId="Web-{7057A78A-C36E-A09E-F664-2D5E244E0340}" dt="2021-11-12T20:38:27.680" v="730"/>
          <ac:spMkLst>
            <pc:docMk/>
            <pc:sldMk cId="3149324211" sldId="300"/>
            <ac:spMk id="6" creationId="{308CE2E8-C997-4D4D-B60E-F8DBD9E755A8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38:37.290" v="733" actId="1076"/>
        <pc:sldMkLst>
          <pc:docMk/>
          <pc:sldMk cId="2570379148" sldId="302"/>
        </pc:sldMkLst>
        <pc:spChg chg="add mod">
          <ac:chgData name="David Nowicki" userId="S::dpn17@my.fsu.edu::f7c4cccc-6ac9-4c96-acc6-e9e1e84fbd6f" providerId="AD" clId="Web-{7057A78A-C36E-A09E-F664-2D5E244E0340}" dt="2021-11-12T20:38:37.290" v="733" actId="1076"/>
          <ac:spMkLst>
            <pc:docMk/>
            <pc:sldMk cId="2570379148" sldId="302"/>
            <ac:spMk id="2" creationId="{7782BC7A-EE66-442E-9769-D1C372C2B7B4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38:48.744" v="735" actId="1076"/>
        <pc:sldMkLst>
          <pc:docMk/>
          <pc:sldMk cId="637461661" sldId="303"/>
        </pc:sldMkLst>
        <pc:spChg chg="mod">
          <ac:chgData name="David Nowicki" userId="S::dpn17@my.fsu.edu::f7c4cccc-6ac9-4c96-acc6-e9e1e84fbd6f" providerId="AD" clId="Web-{7057A78A-C36E-A09E-F664-2D5E244E0340}" dt="2021-11-12T20:38:48.744" v="735" actId="1076"/>
          <ac:spMkLst>
            <pc:docMk/>
            <pc:sldMk cId="637461661" sldId="303"/>
            <ac:spMk id="53" creationId="{FBC10477-6E4F-40DD-A28F-419C821D2963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38:58.807" v="738" actId="1076"/>
        <pc:sldMkLst>
          <pc:docMk/>
          <pc:sldMk cId="1982431407" sldId="304"/>
        </pc:sldMkLst>
        <pc:spChg chg="add mod">
          <ac:chgData name="David Nowicki" userId="S::dpn17@my.fsu.edu::f7c4cccc-6ac9-4c96-acc6-e9e1e84fbd6f" providerId="AD" clId="Web-{7057A78A-C36E-A09E-F664-2D5E244E0340}" dt="2021-11-12T20:38:58.807" v="738" actId="1076"/>
          <ac:spMkLst>
            <pc:docMk/>
            <pc:sldMk cId="1982431407" sldId="304"/>
            <ac:spMk id="2" creationId="{7D021C23-A72B-4FFD-83A5-065B5B39DD3B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39:07.479" v="741" actId="1076"/>
        <pc:sldMkLst>
          <pc:docMk/>
          <pc:sldMk cId="2120808808" sldId="305"/>
        </pc:sldMkLst>
        <pc:spChg chg="add mod">
          <ac:chgData name="David Nowicki" userId="S::dpn17@my.fsu.edu::f7c4cccc-6ac9-4c96-acc6-e9e1e84fbd6f" providerId="AD" clId="Web-{7057A78A-C36E-A09E-F664-2D5E244E0340}" dt="2021-11-12T20:39:07.479" v="741" actId="1076"/>
          <ac:spMkLst>
            <pc:docMk/>
            <pc:sldMk cId="2120808808" sldId="305"/>
            <ac:spMk id="2" creationId="{D64A02F1-161F-4E46-9382-BD68683CAEB3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39:17.542" v="744" actId="1076"/>
        <pc:sldMkLst>
          <pc:docMk/>
          <pc:sldMk cId="681612377" sldId="306"/>
        </pc:sldMkLst>
        <pc:spChg chg="add mod">
          <ac:chgData name="David Nowicki" userId="S::dpn17@my.fsu.edu::f7c4cccc-6ac9-4c96-acc6-e9e1e84fbd6f" providerId="AD" clId="Web-{7057A78A-C36E-A09E-F664-2D5E244E0340}" dt="2021-11-12T20:39:17.542" v="744" actId="1076"/>
          <ac:spMkLst>
            <pc:docMk/>
            <pc:sldMk cId="681612377" sldId="306"/>
            <ac:spMk id="2" creationId="{BC57AB01-342C-47F2-9650-B3C149A84D94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0:02.732" v="753" actId="20577"/>
        <pc:sldMkLst>
          <pc:docMk/>
          <pc:sldMk cId="1421073827" sldId="308"/>
        </pc:sldMkLst>
        <pc:spChg chg="mod">
          <ac:chgData name="David Nowicki" userId="S::dpn17@my.fsu.edu::f7c4cccc-6ac9-4c96-acc6-e9e1e84fbd6f" providerId="AD" clId="Web-{7057A78A-C36E-A09E-F664-2D5E244E0340}" dt="2021-11-12T20:40:02.732" v="753" actId="20577"/>
          <ac:spMkLst>
            <pc:docMk/>
            <pc:sldMk cId="1421073827" sldId="308"/>
            <ac:spMk id="4" creationId="{1C4C06B3-9C46-47F8-B8E7-75C7C3FD5E1C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1:47.863" v="786" actId="20577"/>
        <pc:sldMkLst>
          <pc:docMk/>
          <pc:sldMk cId="3263000531" sldId="310"/>
        </pc:sldMkLst>
        <pc:spChg chg="mod">
          <ac:chgData name="David Nowicki" userId="S::dpn17@my.fsu.edu::f7c4cccc-6ac9-4c96-acc6-e9e1e84fbd6f" providerId="AD" clId="Web-{7057A78A-C36E-A09E-F664-2D5E244E0340}" dt="2021-11-12T20:41:47.863" v="786" actId="20577"/>
          <ac:spMkLst>
            <pc:docMk/>
            <pc:sldMk cId="3263000531" sldId="310"/>
            <ac:spMk id="12" creationId="{7D5A2E13-5A1D-43F4-B749-DE8C036FFA51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41:43.551" v="785" actId="1076"/>
        <pc:sldMkLst>
          <pc:docMk/>
          <pc:sldMk cId="3070203735" sldId="311"/>
        </pc:sldMkLst>
        <pc:spChg chg="add mod">
          <ac:chgData name="David Nowicki" userId="S::dpn17@my.fsu.edu::f7c4cccc-6ac9-4c96-acc6-e9e1e84fbd6f" providerId="AD" clId="Web-{7057A78A-C36E-A09E-F664-2D5E244E0340}" dt="2021-11-12T20:41:43.551" v="785" actId="1076"/>
          <ac:spMkLst>
            <pc:docMk/>
            <pc:sldMk cId="3070203735" sldId="311"/>
            <ac:spMk id="4" creationId="{F596DED9-A6C2-4787-AD54-FAC4BBDAF842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1:14.221" v="775" actId="20577"/>
        <pc:sldMkLst>
          <pc:docMk/>
          <pc:sldMk cId="1429604510" sldId="312"/>
        </pc:sldMkLst>
        <pc:spChg chg="mod">
          <ac:chgData name="David Nowicki" userId="S::dpn17@my.fsu.edu::f7c4cccc-6ac9-4c96-acc6-e9e1e84fbd6f" providerId="AD" clId="Web-{7057A78A-C36E-A09E-F664-2D5E244E0340}" dt="2021-11-12T20:41:14.221" v="775" actId="20577"/>
          <ac:spMkLst>
            <pc:docMk/>
            <pc:sldMk cId="1429604510" sldId="312"/>
            <ac:spMk id="30" creationId="{6A152FE9-ADB7-47C5-98FD-1B16D6F8E2BA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1:19.924" v="776" actId="20577"/>
        <pc:sldMkLst>
          <pc:docMk/>
          <pc:sldMk cId="1673486837" sldId="313"/>
        </pc:sldMkLst>
        <pc:spChg chg="mod">
          <ac:chgData name="David Nowicki" userId="S::dpn17@my.fsu.edu::f7c4cccc-6ac9-4c96-acc6-e9e1e84fbd6f" providerId="AD" clId="Web-{7057A78A-C36E-A09E-F664-2D5E244E0340}" dt="2021-11-12T20:41:19.924" v="776" actId="20577"/>
          <ac:spMkLst>
            <pc:docMk/>
            <pc:sldMk cId="1673486837" sldId="313"/>
            <ac:spMk id="2" creationId="{C792BC89-9D44-45B6-A192-DD6903D17EE3}"/>
          </ac:spMkLst>
        </pc:spChg>
        <pc:spChg chg="mod">
          <ac:chgData name="David Nowicki" userId="S::dpn17@my.fsu.edu::f7c4cccc-6ac9-4c96-acc6-e9e1e84fbd6f" providerId="AD" clId="Web-{7057A78A-C36E-A09E-F664-2D5E244E0340}" dt="2021-11-12T17:20:52.202" v="70" actId="20577"/>
          <ac:spMkLst>
            <pc:docMk/>
            <pc:sldMk cId="1673486837" sldId="313"/>
            <ac:spMk id="7" creationId="{92E5EA04-D865-4BCE-BDC8-7E6615FF4B10}"/>
          </ac:spMkLst>
        </pc:spChg>
      </pc:sldChg>
      <pc:sldChg chg="addSp modSp">
        <pc:chgData name="David Nowicki" userId="S::dpn17@my.fsu.edu::f7c4cccc-6ac9-4c96-acc6-e9e1e84fbd6f" providerId="AD" clId="Web-{7057A78A-C36E-A09E-F664-2D5E244E0340}" dt="2021-11-12T20:41:27.628" v="779" actId="1076"/>
        <pc:sldMkLst>
          <pc:docMk/>
          <pc:sldMk cId="4086019119" sldId="314"/>
        </pc:sldMkLst>
        <pc:spChg chg="add mod">
          <ac:chgData name="David Nowicki" userId="S::dpn17@my.fsu.edu::f7c4cccc-6ac9-4c96-acc6-e9e1e84fbd6f" providerId="AD" clId="Web-{7057A78A-C36E-A09E-F664-2D5E244E0340}" dt="2021-11-12T20:41:27.628" v="779" actId="1076"/>
          <ac:spMkLst>
            <pc:docMk/>
            <pc:sldMk cId="4086019119" sldId="314"/>
            <ac:spMk id="7" creationId="{E2FB2922-4516-4C57-B587-C933CE0C4E61}"/>
          </ac:spMkLst>
        </pc:spChg>
      </pc:sldChg>
      <pc:sldChg chg="addSp delSp modSp">
        <pc:chgData name="David Nowicki" userId="S::dpn17@my.fsu.edu::f7c4cccc-6ac9-4c96-acc6-e9e1e84fbd6f" providerId="AD" clId="Web-{7057A78A-C36E-A09E-F664-2D5E244E0340}" dt="2021-11-12T20:36:21.985" v="722" actId="1076"/>
        <pc:sldMkLst>
          <pc:docMk/>
          <pc:sldMk cId="786806567" sldId="316"/>
        </pc:sldMkLst>
        <pc:spChg chg="del">
          <ac:chgData name="David Nowicki" userId="S::dpn17@my.fsu.edu::f7c4cccc-6ac9-4c96-acc6-e9e1e84fbd6f" providerId="AD" clId="Web-{7057A78A-C36E-A09E-F664-2D5E244E0340}" dt="2021-11-12T17:58:50.973" v="641"/>
          <ac:spMkLst>
            <pc:docMk/>
            <pc:sldMk cId="786806567" sldId="316"/>
            <ac:spMk id="2" creationId="{3D9565D5-E283-4D51-BB48-8F4B184AC920}"/>
          </ac:spMkLst>
        </pc:spChg>
        <pc:spChg chg="add mod">
          <ac:chgData name="David Nowicki" userId="S::dpn17@my.fsu.edu::f7c4cccc-6ac9-4c96-acc6-e9e1e84fbd6f" providerId="AD" clId="Web-{7057A78A-C36E-A09E-F664-2D5E244E0340}" dt="2021-11-12T20:36:21.985" v="722" actId="1076"/>
          <ac:spMkLst>
            <pc:docMk/>
            <pc:sldMk cId="786806567" sldId="316"/>
            <ac:spMk id="2" creationId="{D67416A7-E0AD-4EF0-9797-AD680427D118}"/>
          </ac:spMkLst>
        </pc:spChg>
        <pc:spChg chg="add mod">
          <ac:chgData name="David Nowicki" userId="S::dpn17@my.fsu.edu::f7c4cccc-6ac9-4c96-acc6-e9e1e84fbd6f" providerId="AD" clId="Web-{7057A78A-C36E-A09E-F664-2D5E244E0340}" dt="2021-11-12T18:00:19.913" v="661" actId="20577"/>
          <ac:spMkLst>
            <pc:docMk/>
            <pc:sldMk cId="786806567" sldId="316"/>
            <ac:spMk id="3" creationId="{A02EBDC3-A146-4288-A55A-814052DE811E}"/>
          </ac:spMkLst>
        </pc:spChg>
        <pc:spChg chg="add del mod">
          <ac:chgData name="David Nowicki" userId="S::dpn17@my.fsu.edu::f7c4cccc-6ac9-4c96-acc6-e9e1e84fbd6f" providerId="AD" clId="Web-{7057A78A-C36E-A09E-F664-2D5E244E0340}" dt="2021-11-12T17:59:19.474" v="644"/>
          <ac:spMkLst>
            <pc:docMk/>
            <pc:sldMk cId="786806567" sldId="316"/>
            <ac:spMk id="8" creationId="{B5FF2062-96AB-4E05-83B6-41D48CA5ECF4}"/>
          </ac:spMkLst>
        </pc:spChg>
        <pc:picChg chg="add del mod ord">
          <ac:chgData name="David Nowicki" userId="S::dpn17@my.fsu.edu::f7c4cccc-6ac9-4c96-acc6-e9e1e84fbd6f" providerId="AD" clId="Web-{7057A78A-C36E-A09E-F664-2D5E244E0340}" dt="2021-11-12T17:59:06.380" v="643"/>
          <ac:picMkLst>
            <pc:docMk/>
            <pc:sldMk cId="786806567" sldId="316"/>
            <ac:picMk id="6" creationId="{2B07B662-9884-4CCC-9648-0BA0BD911592}"/>
          </ac:picMkLst>
        </pc:picChg>
        <pc:picChg chg="add mod ord">
          <ac:chgData name="David Nowicki" userId="S::dpn17@my.fsu.edu::f7c4cccc-6ac9-4c96-acc6-e9e1e84fbd6f" providerId="AD" clId="Web-{7057A78A-C36E-A09E-F664-2D5E244E0340}" dt="2021-11-12T17:59:31.099" v="646" actId="1076"/>
          <ac:picMkLst>
            <pc:docMk/>
            <pc:sldMk cId="786806567" sldId="316"/>
            <ac:picMk id="9" creationId="{E3913639-B4ED-4E6D-B0E5-A11F0CF20584}"/>
          </ac:picMkLst>
        </pc:picChg>
      </pc:sldChg>
      <pc:sldChg chg="addSp delSp modSp">
        <pc:chgData name="David Nowicki" userId="S::dpn17@my.fsu.edu::f7c4cccc-6ac9-4c96-acc6-e9e1e84fbd6f" providerId="AD" clId="Web-{7057A78A-C36E-A09E-F664-2D5E244E0340}" dt="2021-11-12T20:39:42.356" v="752" actId="1076"/>
        <pc:sldMkLst>
          <pc:docMk/>
          <pc:sldMk cId="355493519" sldId="322"/>
        </pc:sldMkLst>
        <pc:spChg chg="del">
          <ac:chgData name="David Nowicki" userId="S::dpn17@my.fsu.edu::f7c4cccc-6ac9-4c96-acc6-e9e1e84fbd6f" providerId="AD" clId="Web-{7057A78A-C36E-A09E-F664-2D5E244E0340}" dt="2021-11-12T20:39:21.683" v="745"/>
          <ac:spMkLst>
            <pc:docMk/>
            <pc:sldMk cId="355493519" sldId="322"/>
            <ac:spMk id="10" creationId="{5E23AF51-41F3-4FFA-A202-00C0C2F0A9AC}"/>
          </ac:spMkLst>
        </pc:spChg>
        <pc:spChg chg="add del mod">
          <ac:chgData name="David Nowicki" userId="S::dpn17@my.fsu.edu::f7c4cccc-6ac9-4c96-acc6-e9e1e84fbd6f" providerId="AD" clId="Web-{7057A78A-C36E-A09E-F664-2D5E244E0340}" dt="2021-11-12T20:39:26.511" v="747"/>
          <ac:spMkLst>
            <pc:docMk/>
            <pc:sldMk cId="355493519" sldId="322"/>
            <ac:spMk id="15" creationId="{EA3D1077-53FE-4D75-A614-977C22CA8C8C}"/>
          </ac:spMkLst>
        </pc:spChg>
        <pc:spChg chg="add del mod">
          <ac:chgData name="David Nowicki" userId="S::dpn17@my.fsu.edu::f7c4cccc-6ac9-4c96-acc6-e9e1e84fbd6f" providerId="AD" clId="Web-{7057A78A-C36E-A09E-F664-2D5E244E0340}" dt="2021-11-12T20:39:35.981" v="751"/>
          <ac:spMkLst>
            <pc:docMk/>
            <pc:sldMk cId="355493519" sldId="322"/>
            <ac:spMk id="39" creationId="{EAC17B9F-FB0E-4D4A-BA39-195E2D0753DD}"/>
          </ac:spMkLst>
        </pc:spChg>
        <pc:spChg chg="add mod">
          <ac:chgData name="David Nowicki" userId="S::dpn17@my.fsu.edu::f7c4cccc-6ac9-4c96-acc6-e9e1e84fbd6f" providerId="AD" clId="Web-{7057A78A-C36E-A09E-F664-2D5E244E0340}" dt="2021-11-12T20:39:42.356" v="752" actId="1076"/>
          <ac:spMkLst>
            <pc:docMk/>
            <pc:sldMk cId="355493519" sldId="322"/>
            <ac:spMk id="40" creationId="{232624C8-3AFA-483E-AFAF-A85DF207C323}"/>
          </ac:spMkLst>
        </pc:spChg>
        <pc:graphicFrameChg chg="add del mod ord modGraphic">
          <ac:chgData name="David Nowicki" userId="S::dpn17@my.fsu.edu::f7c4cccc-6ac9-4c96-acc6-e9e1e84fbd6f" providerId="AD" clId="Web-{7057A78A-C36E-A09E-F664-2D5E244E0340}" dt="2021-11-12T20:39:25.730" v="746"/>
          <ac:graphicFrameMkLst>
            <pc:docMk/>
            <pc:sldMk cId="355493519" sldId="322"/>
            <ac:graphicFrameMk id="2" creationId="{C7B37C37-1E0B-4E67-8705-FCDC161E0F96}"/>
          </ac:graphicFrameMkLst>
        </pc:graphicFrameChg>
        <pc:graphicFrameChg chg="add del mod ord modGraphic">
          <ac:chgData name="David Nowicki" userId="S::dpn17@my.fsu.edu::f7c4cccc-6ac9-4c96-acc6-e9e1e84fbd6f" providerId="AD" clId="Web-{7057A78A-C36E-A09E-F664-2D5E244E0340}" dt="2021-11-12T20:39:29.465" v="748"/>
          <ac:graphicFrameMkLst>
            <pc:docMk/>
            <pc:sldMk cId="355493519" sldId="322"/>
            <ac:graphicFrameMk id="17" creationId="{31859718-7187-4CB2-A1F8-7DB2955E7F60}"/>
          </ac:graphicFrameMkLst>
        </pc:graphicFrameChg>
      </pc:sldChg>
      <pc:sldChg chg="modSp">
        <pc:chgData name="David Nowicki" userId="S::dpn17@my.fsu.edu::f7c4cccc-6ac9-4c96-acc6-e9e1e84fbd6f" providerId="AD" clId="Web-{7057A78A-C36E-A09E-F664-2D5E244E0340}" dt="2021-11-12T20:40:14.045" v="755" actId="20577"/>
        <pc:sldMkLst>
          <pc:docMk/>
          <pc:sldMk cId="4184395554" sldId="323"/>
        </pc:sldMkLst>
        <pc:spChg chg="mod">
          <ac:chgData name="David Nowicki" userId="S::dpn17@my.fsu.edu::f7c4cccc-6ac9-4c96-acc6-e9e1e84fbd6f" providerId="AD" clId="Web-{7057A78A-C36E-A09E-F664-2D5E244E0340}" dt="2021-11-12T20:40:14.045" v="755" actId="20577"/>
          <ac:spMkLst>
            <pc:docMk/>
            <pc:sldMk cId="4184395554" sldId="323"/>
            <ac:spMk id="4" creationId="{B6ECB17B-BC27-46DE-9F44-E45551801444}"/>
          </ac:spMkLst>
        </pc:spChg>
      </pc:sldChg>
      <pc:sldChg chg="addSp delSp modSp add replId">
        <pc:chgData name="David Nowicki" userId="S::dpn17@my.fsu.edu::f7c4cccc-6ac9-4c96-acc6-e9e1e84fbd6f" providerId="AD" clId="Web-{7057A78A-C36E-A09E-F664-2D5E244E0340}" dt="2021-11-12T20:36:31.970" v="725" actId="1076"/>
        <pc:sldMkLst>
          <pc:docMk/>
          <pc:sldMk cId="3329316984" sldId="324"/>
        </pc:sldMkLst>
        <pc:spChg chg="add mod">
          <ac:chgData name="David Nowicki" userId="S::dpn17@my.fsu.edu::f7c4cccc-6ac9-4c96-acc6-e9e1e84fbd6f" providerId="AD" clId="Web-{7057A78A-C36E-A09E-F664-2D5E244E0340}" dt="2021-11-12T20:36:31.970" v="725" actId="1076"/>
          <ac:spMkLst>
            <pc:docMk/>
            <pc:sldMk cId="3329316984" sldId="324"/>
            <ac:spMk id="2" creationId="{052B6F43-FA6D-4E8F-A841-59B62BAA7043}"/>
          </ac:spMkLst>
        </pc:spChg>
        <pc:spChg chg="del">
          <ac:chgData name="David Nowicki" userId="S::dpn17@my.fsu.edu::f7c4cccc-6ac9-4c96-acc6-e9e1e84fbd6f" providerId="AD" clId="Web-{7057A78A-C36E-A09E-F664-2D5E244E0340}" dt="2021-11-12T18:02:31.134" v="664"/>
          <ac:spMkLst>
            <pc:docMk/>
            <pc:sldMk cId="3329316984" sldId="324"/>
            <ac:spMk id="2" creationId="{3D9565D5-E283-4D51-BB48-8F4B184AC920}"/>
          </ac:spMkLst>
        </pc:spChg>
        <pc:spChg chg="mod">
          <ac:chgData name="David Nowicki" userId="S::dpn17@my.fsu.edu::f7c4cccc-6ac9-4c96-acc6-e9e1e84fbd6f" providerId="AD" clId="Web-{7057A78A-C36E-A09E-F664-2D5E244E0340}" dt="2021-11-12T18:03:17.339" v="671" actId="1076"/>
          <ac:spMkLst>
            <pc:docMk/>
            <pc:sldMk cId="3329316984" sldId="324"/>
            <ac:spMk id="3" creationId="{A02EBDC3-A146-4288-A55A-814052DE811E}"/>
          </ac:spMkLst>
        </pc:spChg>
        <pc:spChg chg="mod">
          <ac:chgData name="David Nowicki" userId="S::dpn17@my.fsu.edu::f7c4cccc-6ac9-4c96-acc6-e9e1e84fbd6f" providerId="AD" clId="Web-{7057A78A-C36E-A09E-F664-2D5E244E0340}" dt="2021-11-12T18:00:45.319" v="662" actId="1076"/>
          <ac:spMkLst>
            <pc:docMk/>
            <pc:sldMk cId="3329316984" sldId="324"/>
            <ac:spMk id="5" creationId="{F808553C-F56B-46DE-997D-7494604C471D}"/>
          </ac:spMkLst>
        </pc:spChg>
        <pc:picChg chg="add mod ord">
          <ac:chgData name="David Nowicki" userId="S::dpn17@my.fsu.edu::f7c4cccc-6ac9-4c96-acc6-e9e1e84fbd6f" providerId="AD" clId="Web-{7057A78A-C36E-A09E-F664-2D5E244E0340}" dt="2021-11-12T18:02:50.275" v="668" actId="14100"/>
          <ac:picMkLst>
            <pc:docMk/>
            <pc:sldMk cId="3329316984" sldId="324"/>
            <ac:picMk id="6" creationId="{8A39C440-967E-463A-A1A5-1D686A93CD8A}"/>
          </ac:picMkLst>
        </pc:picChg>
      </pc:sldChg>
      <pc:sldChg chg="modSp add">
        <pc:chgData name="David Nowicki" userId="S::dpn17@my.fsu.edu::f7c4cccc-6ac9-4c96-acc6-e9e1e84fbd6f" providerId="AD" clId="Web-{7057A78A-C36E-A09E-F664-2D5E244E0340}" dt="2021-11-12T20:40:29.015" v="764" actId="20577"/>
        <pc:sldMkLst>
          <pc:docMk/>
          <pc:sldMk cId="3194422766" sldId="325"/>
        </pc:sldMkLst>
        <pc:spChg chg="mod">
          <ac:chgData name="David Nowicki" userId="S::dpn17@my.fsu.edu::f7c4cccc-6ac9-4c96-acc6-e9e1e84fbd6f" providerId="AD" clId="Web-{7057A78A-C36E-A09E-F664-2D5E244E0340}" dt="2021-11-12T20:40:29.015" v="764" actId="20577"/>
          <ac:spMkLst>
            <pc:docMk/>
            <pc:sldMk cId="3194422766" sldId="325"/>
            <ac:spMk id="626" creationId="{00000000-0000-0000-0000-000000000000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1:52.536" v="787" actId="20577"/>
        <pc:sldMkLst>
          <pc:docMk/>
          <pc:sldMk cId="2853970062" sldId="326"/>
        </pc:sldMkLst>
        <pc:spChg chg="mod">
          <ac:chgData name="David Nowicki" userId="S::dpn17@my.fsu.edu::f7c4cccc-6ac9-4c96-acc6-e9e1e84fbd6f" providerId="AD" clId="Web-{7057A78A-C36E-A09E-F664-2D5E244E0340}" dt="2021-11-12T20:41:52.536" v="787" actId="20577"/>
          <ac:spMkLst>
            <pc:docMk/>
            <pc:sldMk cId="2853970062" sldId="326"/>
            <ac:spMk id="4" creationId="{493663A8-E678-4A91-A860-22D1E66F2713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1:56.723" v="788" actId="20577"/>
        <pc:sldMkLst>
          <pc:docMk/>
          <pc:sldMk cId="987749671" sldId="327"/>
        </pc:sldMkLst>
        <pc:spChg chg="mod">
          <ac:chgData name="David Nowicki" userId="S::dpn17@my.fsu.edu::f7c4cccc-6ac9-4c96-acc6-e9e1e84fbd6f" providerId="AD" clId="Web-{7057A78A-C36E-A09E-F664-2D5E244E0340}" dt="2021-11-12T20:41:56.723" v="788" actId="20577"/>
          <ac:spMkLst>
            <pc:docMk/>
            <pc:sldMk cId="987749671" sldId="327"/>
            <ac:spMk id="4" creationId="{493663A8-E678-4A91-A860-22D1E66F2713}"/>
          </ac:spMkLst>
        </pc:spChg>
      </pc:sldChg>
      <pc:sldChg chg="modSp">
        <pc:chgData name="David Nowicki" userId="S::dpn17@my.fsu.edu::f7c4cccc-6ac9-4c96-acc6-e9e1e84fbd6f" providerId="AD" clId="Web-{7057A78A-C36E-A09E-F664-2D5E244E0340}" dt="2021-11-12T20:42:01.864" v="789" actId="20577"/>
        <pc:sldMkLst>
          <pc:docMk/>
          <pc:sldMk cId="3770108105" sldId="328"/>
        </pc:sldMkLst>
        <pc:spChg chg="mod">
          <ac:chgData name="David Nowicki" userId="S::dpn17@my.fsu.edu::f7c4cccc-6ac9-4c96-acc6-e9e1e84fbd6f" providerId="AD" clId="Web-{7057A78A-C36E-A09E-F664-2D5E244E0340}" dt="2021-11-12T20:42:01.864" v="789" actId="20577"/>
          <ac:spMkLst>
            <pc:docMk/>
            <pc:sldMk cId="3770108105" sldId="328"/>
            <ac:spMk id="4" creationId="{493663A8-E678-4A91-A860-22D1E66F2713}"/>
          </ac:spMkLst>
        </pc:spChg>
      </pc:sldChg>
      <pc:sldMasterChg chg="add addSldLayout">
        <pc:chgData name="David Nowicki" userId="S::dpn17@my.fsu.edu::f7c4cccc-6ac9-4c96-acc6-e9e1e84fbd6f" providerId="AD" clId="Web-{7057A78A-C36E-A09E-F664-2D5E244E0340}" dt="2021-11-12T20:16:35.384" v="672"/>
        <pc:sldMasterMkLst>
          <pc:docMk/>
          <pc:sldMasterMk cId="0" sldId="2147483648"/>
        </pc:sldMasterMkLst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1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2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3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4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5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6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7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8"/>
          </pc:sldLayoutMkLst>
        </pc:sldLayoutChg>
        <pc:sldLayoutChg chg="ad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0" sldId="2147483648"/>
            <pc:sldLayoutMk cId="0" sldId="2147483669"/>
          </pc:sldLayoutMkLst>
        </pc:sldLayoutChg>
      </pc:sldMasterChg>
      <pc:sldMasterChg chg="replId modSldLayout">
        <pc:chgData name="David Nowicki" userId="S::dpn17@my.fsu.edu::f7c4cccc-6ac9-4c96-acc6-e9e1e84fbd6f" providerId="AD" clId="Web-{7057A78A-C36E-A09E-F664-2D5E244E0340}" dt="2021-11-12T20:16:35.384" v="672"/>
        <pc:sldMasterMkLst>
          <pc:docMk/>
          <pc:sldMasterMk cId="2874921780" sldId="2147483685"/>
        </pc:sldMasterMkLst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3947344464" sldId="2147483686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2147051911" sldId="2147483687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214193946" sldId="2147483688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819581207" sldId="2147483689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2835282909" sldId="2147483690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3612892234" sldId="2147483691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252714937" sldId="2147483692"/>
          </pc:sldLayoutMkLst>
        </pc:sldLayoutChg>
        <pc:sldLayoutChg chg="replId">
          <pc:chgData name="David Nowicki" userId="S::dpn17@my.fsu.edu::f7c4cccc-6ac9-4c96-acc6-e9e1e84fbd6f" providerId="AD" clId="Web-{7057A78A-C36E-A09E-F664-2D5E244E0340}" dt="2021-11-12T20:16:35.384" v="672"/>
          <pc:sldLayoutMkLst>
            <pc:docMk/>
            <pc:sldMasterMk cId="2874921780" sldId="2147483685"/>
            <pc:sldLayoutMk cId="3590523673" sldId="2147483693"/>
          </pc:sldLayoutMkLst>
        </pc:sldLayoutChg>
      </pc:sldMasterChg>
    </pc:docChg>
  </pc:docChgLst>
  <pc:docChgLst>
    <pc:chgData name="Grace Busch" userId="S::gpb18@my.fsu.edu::be6d5710-899d-491f-89e0-e7773f9a3eea" providerId="AD" clId="Web-{A3774233-BD4E-EEB1-284F-BB3D288189F1}"/>
    <pc:docChg chg="modSld">
      <pc:chgData name="Grace Busch" userId="S::gpb18@my.fsu.edu::be6d5710-899d-491f-89e0-e7773f9a3eea" providerId="AD" clId="Web-{A3774233-BD4E-EEB1-284F-BB3D288189F1}" dt="2021-11-12T02:07:17.833" v="9" actId="1076"/>
      <pc:docMkLst>
        <pc:docMk/>
      </pc:docMkLst>
      <pc:sldChg chg="addSp delSp modSp">
        <pc:chgData name="Grace Busch" userId="S::gpb18@my.fsu.edu::be6d5710-899d-491f-89e0-e7773f9a3eea" providerId="AD" clId="Web-{A3774233-BD4E-EEB1-284F-BB3D288189F1}" dt="2021-11-12T02:07:17.833" v="9" actId="1076"/>
        <pc:sldMkLst>
          <pc:docMk/>
          <pc:sldMk cId="4086019119" sldId="314"/>
        </pc:sldMkLst>
        <pc:spChg chg="del">
          <ac:chgData name="Grace Busch" userId="S::gpb18@my.fsu.edu::be6d5710-899d-491f-89e0-e7773f9a3eea" providerId="AD" clId="Web-{A3774233-BD4E-EEB1-284F-BB3D288189F1}" dt="2021-11-12T02:06:44.723" v="0"/>
          <ac:spMkLst>
            <pc:docMk/>
            <pc:sldMk cId="4086019119" sldId="314"/>
            <ac:spMk id="9" creationId="{836C55E2-E9B0-4EEA-81E6-31F7BA001446}"/>
          </ac:spMkLst>
        </pc:spChg>
        <pc:picChg chg="add mod ord modCrop">
          <ac:chgData name="Grace Busch" userId="S::gpb18@my.fsu.edu::be6d5710-899d-491f-89e0-e7773f9a3eea" providerId="AD" clId="Web-{A3774233-BD4E-EEB1-284F-BB3D288189F1}" dt="2021-11-12T02:07:17.833" v="9" actId="1076"/>
          <ac:picMkLst>
            <pc:docMk/>
            <pc:sldMk cId="4086019119" sldId="314"/>
            <ac:picMk id="2" creationId="{692A6398-0D89-4540-816E-302022880EAC}"/>
          </ac:picMkLst>
        </pc:picChg>
      </pc:sldChg>
    </pc:docChg>
  </pc:docChgLst>
  <pc:docChgLst>
    <pc:chgData name="Grace Busch" userId="S::gpb18@my.fsu.edu::be6d5710-899d-491f-89e0-e7773f9a3eea" providerId="AD" clId="Web-{68AF822E-AD28-8A8E-3103-4BAA247D05C0}"/>
    <pc:docChg chg="modSld">
      <pc:chgData name="Grace Busch" userId="S::gpb18@my.fsu.edu::be6d5710-899d-491f-89e0-e7773f9a3eea" providerId="AD" clId="Web-{68AF822E-AD28-8A8E-3103-4BAA247D05C0}" dt="2021-11-12T01:34:02.208" v="221"/>
      <pc:docMkLst>
        <pc:docMk/>
      </pc:docMkLst>
      <pc:sldChg chg="addSp delSp modSp">
        <pc:chgData name="Grace Busch" userId="S::gpb18@my.fsu.edu::be6d5710-899d-491f-89e0-e7773f9a3eea" providerId="AD" clId="Web-{68AF822E-AD28-8A8E-3103-4BAA247D05C0}" dt="2021-11-12T01:34:02.208" v="221"/>
        <pc:sldMkLst>
          <pc:docMk/>
          <pc:sldMk cId="1673486837" sldId="313"/>
        </pc:sldMkLst>
        <pc:spChg chg="mod">
          <ac:chgData name="Grace Busch" userId="S::gpb18@my.fsu.edu::be6d5710-899d-491f-89e0-e7773f9a3eea" providerId="AD" clId="Web-{68AF822E-AD28-8A8E-3103-4BAA247D05C0}" dt="2021-11-12T01:30:15.187" v="212" actId="20577"/>
          <ac:spMkLst>
            <pc:docMk/>
            <pc:sldMk cId="1673486837" sldId="313"/>
            <ac:spMk id="7" creationId="{92E5EA04-D865-4BCE-BDC8-7E6615FF4B10}"/>
          </ac:spMkLst>
        </pc:spChg>
        <pc:spChg chg="add del mod">
          <ac:chgData name="Grace Busch" userId="S::gpb18@my.fsu.edu::be6d5710-899d-491f-89e0-e7773f9a3eea" providerId="AD" clId="Web-{68AF822E-AD28-8A8E-3103-4BAA247D05C0}" dt="2021-11-12T01:34:02.208" v="221"/>
          <ac:spMkLst>
            <pc:docMk/>
            <pc:sldMk cId="1673486837" sldId="313"/>
            <ac:spMk id="9" creationId="{88B77322-26F7-4ACC-9FDD-590CB6110164}"/>
          </ac:spMkLst>
        </pc:spChg>
        <pc:picChg chg="add mod">
          <ac:chgData name="Grace Busch" userId="S::gpb18@my.fsu.edu::be6d5710-899d-491f-89e0-e7773f9a3eea" providerId="AD" clId="Web-{68AF822E-AD28-8A8E-3103-4BAA247D05C0}" dt="2021-11-12T01:31:53.939" v="215" actId="14100"/>
          <ac:picMkLst>
            <pc:docMk/>
            <pc:sldMk cId="1673486837" sldId="313"/>
            <ac:picMk id="8" creationId="{23C0D500-26FA-4AF1-8FDC-1FA6D89ADD17}"/>
          </ac:picMkLst>
        </pc:picChg>
      </pc:sldChg>
    </pc:docChg>
  </pc:docChgLst>
  <pc:docChgLst>
    <pc:chgData name="Evaline Cantarero" userId="S::esc18c@my.fsu.edu::f4808103-1c7e-41c8-a68e-1fbf8389d700" providerId="AD" clId="Web-{093C856C-F04F-D1F1-21F5-FF738302C43A}"/>
    <pc:docChg chg="modSld">
      <pc:chgData name="Evaline Cantarero" userId="S::esc18c@my.fsu.edu::f4808103-1c7e-41c8-a68e-1fbf8389d700" providerId="AD" clId="Web-{093C856C-F04F-D1F1-21F5-FF738302C43A}" dt="2021-11-12T14:34:04.154" v="107" actId="1076"/>
      <pc:docMkLst>
        <pc:docMk/>
      </pc:docMkLst>
      <pc:sldChg chg="addSp delSp modSp">
        <pc:chgData name="Evaline Cantarero" userId="S::esc18c@my.fsu.edu::f4808103-1c7e-41c8-a68e-1fbf8389d700" providerId="AD" clId="Web-{093C856C-F04F-D1F1-21F5-FF738302C43A}" dt="2021-11-12T14:34:04.154" v="107" actId="1076"/>
        <pc:sldMkLst>
          <pc:docMk/>
          <pc:sldMk cId="3263000531" sldId="310"/>
        </pc:sldMkLst>
        <pc:spChg chg="del">
          <ac:chgData name="Evaline Cantarero" userId="S::esc18c@my.fsu.edu::f4808103-1c7e-41c8-a68e-1fbf8389d700" providerId="AD" clId="Web-{093C856C-F04F-D1F1-21F5-FF738302C43A}" dt="2021-11-12T14:28:10.115" v="30"/>
          <ac:spMkLst>
            <pc:docMk/>
            <pc:sldMk cId="3263000531" sldId="310"/>
            <ac:spMk id="4" creationId="{DE4D5E0E-3519-4462-8846-9754A767983B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0:05.336" v="64" actId="1076"/>
          <ac:spMkLst>
            <pc:docMk/>
            <pc:sldMk cId="3263000531" sldId="310"/>
            <ac:spMk id="9" creationId="{85E01CC1-4F10-448F-B206-090D4F9377EA}"/>
          </ac:spMkLst>
        </pc:spChg>
        <pc:spChg chg="add del">
          <ac:chgData name="Evaline Cantarero" userId="S::esc18c@my.fsu.edu::f4808103-1c7e-41c8-a68e-1fbf8389d700" providerId="AD" clId="Web-{093C856C-F04F-D1F1-21F5-FF738302C43A}" dt="2021-11-12T14:29:44.054" v="55"/>
          <ac:spMkLst>
            <pc:docMk/>
            <pc:sldMk cId="3263000531" sldId="310"/>
            <ac:spMk id="10" creationId="{28A2C09F-7C8C-43EA-B980-2B55311E8E92}"/>
          </ac:spMkLst>
        </pc:spChg>
        <pc:spChg chg="add del">
          <ac:chgData name="Evaline Cantarero" userId="S::esc18c@my.fsu.edu::f4808103-1c7e-41c8-a68e-1fbf8389d700" providerId="AD" clId="Web-{093C856C-F04F-D1F1-21F5-FF738302C43A}" dt="2021-11-12T14:29:43.242" v="54"/>
          <ac:spMkLst>
            <pc:docMk/>
            <pc:sldMk cId="3263000531" sldId="310"/>
            <ac:spMk id="11" creationId="{99D102E5-0ECD-49FA-8786-413CD145DA64}"/>
          </ac:spMkLst>
        </pc:spChg>
        <pc:spChg chg="add del">
          <ac:chgData name="Evaline Cantarero" userId="S::esc18c@my.fsu.edu::f4808103-1c7e-41c8-a68e-1fbf8389d700" providerId="AD" clId="Web-{093C856C-F04F-D1F1-21F5-FF738302C43A}" dt="2021-11-12T14:29:42.664" v="53"/>
          <ac:spMkLst>
            <pc:docMk/>
            <pc:sldMk cId="3263000531" sldId="310"/>
            <ac:spMk id="12" creationId="{1DDEA0A8-D7CF-4F60-977B-7BFDFFD2CA23}"/>
          </ac:spMkLst>
        </pc:spChg>
        <pc:spChg chg="add del">
          <ac:chgData name="Evaline Cantarero" userId="S::esc18c@my.fsu.edu::f4808103-1c7e-41c8-a68e-1fbf8389d700" providerId="AD" clId="Web-{093C856C-F04F-D1F1-21F5-FF738302C43A}" dt="2021-11-12T14:29:41.820" v="52"/>
          <ac:spMkLst>
            <pc:docMk/>
            <pc:sldMk cId="3263000531" sldId="310"/>
            <ac:spMk id="13" creationId="{9065EA3E-B5DA-4F06-A436-71E2C681F1A8}"/>
          </ac:spMkLst>
        </pc:spChg>
        <pc:spChg chg="add del">
          <ac:chgData name="Evaline Cantarero" userId="S::esc18c@my.fsu.edu::f4808103-1c7e-41c8-a68e-1fbf8389d700" providerId="AD" clId="Web-{093C856C-F04F-D1F1-21F5-FF738302C43A}" dt="2021-11-12T14:29:40.648" v="51"/>
          <ac:spMkLst>
            <pc:docMk/>
            <pc:sldMk cId="3263000531" sldId="310"/>
            <ac:spMk id="14" creationId="{851FFD08-1ED2-4419-8EC8-9989834686AB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1:58.682" v="85" actId="1076"/>
          <ac:spMkLst>
            <pc:docMk/>
            <pc:sldMk cId="3263000531" sldId="310"/>
            <ac:spMk id="15" creationId="{85D0826E-2393-4970-92C0-28401789CFC8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2:04.448" v="87" actId="1076"/>
          <ac:spMkLst>
            <pc:docMk/>
            <pc:sldMk cId="3263000531" sldId="310"/>
            <ac:spMk id="16" creationId="{72B2E942-329F-4EF1-AE00-C3B4FA774A75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0:50.681" v="75" actId="1076"/>
          <ac:spMkLst>
            <pc:docMk/>
            <pc:sldMk cId="3263000531" sldId="310"/>
            <ac:spMk id="17" creationId="{730BDB71-070F-4B59-9D5A-75BC1C55609B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1:54.885" v="84" actId="1076"/>
          <ac:spMkLst>
            <pc:docMk/>
            <pc:sldMk cId="3263000531" sldId="310"/>
            <ac:spMk id="18" creationId="{55E77B62-DB27-4DEF-AE45-C384FB4DE072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2:02.729" v="86" actId="1076"/>
          <ac:spMkLst>
            <pc:docMk/>
            <pc:sldMk cId="3263000531" sldId="310"/>
            <ac:spMk id="19" creationId="{EA181B95-FFC8-4B12-B996-A648C73A4A28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2:54.933" v="91" actId="1076"/>
          <ac:spMkLst>
            <pc:docMk/>
            <pc:sldMk cId="3263000531" sldId="310"/>
            <ac:spMk id="20" creationId="{51077283-BB7E-496D-B851-178088489400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2:59.590" v="93" actId="1076"/>
          <ac:spMkLst>
            <pc:docMk/>
            <pc:sldMk cId="3263000531" sldId="310"/>
            <ac:spMk id="21" creationId="{E8607908-1506-423E-A6AB-3264A64C7BC4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3:05.684" v="95" actId="1076"/>
          <ac:spMkLst>
            <pc:docMk/>
            <pc:sldMk cId="3263000531" sldId="310"/>
            <ac:spMk id="22" creationId="{13C3AA07-7C98-4668-894D-73CF12D9C887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3:12.043" v="97" actId="1076"/>
          <ac:spMkLst>
            <pc:docMk/>
            <pc:sldMk cId="3263000531" sldId="310"/>
            <ac:spMk id="23" creationId="{9A6FAE3A-3227-4705-9A31-BB903D73594F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3:18.215" v="99" actId="1076"/>
          <ac:spMkLst>
            <pc:docMk/>
            <pc:sldMk cId="3263000531" sldId="310"/>
            <ac:spMk id="24" creationId="{FF76AAA5-E5C8-414E-9BA7-42AE97F7E39C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3:51.591" v="103" actId="1076"/>
          <ac:spMkLst>
            <pc:docMk/>
            <pc:sldMk cId="3263000531" sldId="310"/>
            <ac:spMk id="25" creationId="{364458EC-A2B4-4106-9804-418AE84CA130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3:58.716" v="105" actId="1076"/>
          <ac:spMkLst>
            <pc:docMk/>
            <pc:sldMk cId="3263000531" sldId="310"/>
            <ac:spMk id="26" creationId="{9F573534-9E47-4100-AEB0-9194DA36B80D}"/>
          </ac:spMkLst>
        </pc:spChg>
        <pc:spChg chg="add mod">
          <ac:chgData name="Evaline Cantarero" userId="S::esc18c@my.fsu.edu::f4808103-1c7e-41c8-a68e-1fbf8389d700" providerId="AD" clId="Web-{093C856C-F04F-D1F1-21F5-FF738302C43A}" dt="2021-11-12T14:34:04.154" v="107" actId="1076"/>
          <ac:spMkLst>
            <pc:docMk/>
            <pc:sldMk cId="3263000531" sldId="310"/>
            <ac:spMk id="27" creationId="{66D9AF2B-91C7-4415-9F6D-D6FA6FA93EB6}"/>
          </ac:spMkLst>
        </pc:spChg>
        <pc:picChg chg="add mod ord">
          <ac:chgData name="Evaline Cantarero" userId="S::esc18c@my.fsu.edu::f4808103-1c7e-41c8-a68e-1fbf8389d700" providerId="AD" clId="Web-{093C856C-F04F-D1F1-21F5-FF738302C43A}" dt="2021-11-12T14:30:33.852" v="71" actId="1076"/>
          <ac:picMkLst>
            <pc:docMk/>
            <pc:sldMk cId="3263000531" sldId="310"/>
            <ac:picMk id="8" creationId="{A1D71026-C493-4530-8EC9-33C7DC7F2BFD}"/>
          </ac:picMkLst>
        </pc:picChg>
      </pc:sldChg>
      <pc:sldChg chg="addSp delSp modSp">
        <pc:chgData name="Evaline Cantarero" userId="S::esc18c@my.fsu.edu::f4808103-1c7e-41c8-a68e-1fbf8389d700" providerId="AD" clId="Web-{093C856C-F04F-D1F1-21F5-FF738302C43A}" dt="2021-11-12T14:22:22.670" v="29"/>
        <pc:sldMkLst>
          <pc:docMk/>
          <pc:sldMk cId="3070203735" sldId="311"/>
        </pc:sldMkLst>
        <pc:spChg chg="del">
          <ac:chgData name="Evaline Cantarero" userId="S::esc18c@my.fsu.edu::f4808103-1c7e-41c8-a68e-1fbf8389d700" providerId="AD" clId="Web-{093C856C-F04F-D1F1-21F5-FF738302C43A}" dt="2021-11-12T14:17:17.179" v="0"/>
          <ac:spMkLst>
            <pc:docMk/>
            <pc:sldMk cId="3070203735" sldId="311"/>
            <ac:spMk id="4" creationId="{0634ABBD-AFBA-4207-880B-C32F0DCECB9B}"/>
          </ac:spMkLst>
        </pc:spChg>
        <pc:spChg chg="mod">
          <ac:chgData name="Evaline Cantarero" userId="S::esc18c@my.fsu.edu::f4808103-1c7e-41c8-a68e-1fbf8389d700" providerId="AD" clId="Web-{093C856C-F04F-D1F1-21F5-FF738302C43A}" dt="2021-11-12T14:17:45.101" v="11" actId="20577"/>
          <ac:spMkLst>
            <pc:docMk/>
            <pc:sldMk cId="3070203735" sldId="311"/>
            <ac:spMk id="12" creationId="{D89FF38D-DF03-4099-A535-E3D55FBE2CA9}"/>
          </ac:spMkLst>
        </pc:spChg>
        <pc:picChg chg="add mod ord">
          <ac:chgData name="Evaline Cantarero" userId="S::esc18c@my.fsu.edu::f4808103-1c7e-41c8-a68e-1fbf8389d700" providerId="AD" clId="Web-{093C856C-F04F-D1F1-21F5-FF738302C43A}" dt="2021-11-12T14:19:18.103" v="18"/>
          <ac:picMkLst>
            <pc:docMk/>
            <pc:sldMk cId="3070203735" sldId="311"/>
            <ac:picMk id="11" creationId="{6B9CBD1D-AF04-4E76-828F-D42F6F516B44}"/>
          </ac:picMkLst>
        </pc:picChg>
        <pc:picChg chg="add mod">
          <ac:chgData name="Evaline Cantarero" userId="S::esc18c@my.fsu.edu::f4808103-1c7e-41c8-a68e-1fbf8389d700" providerId="AD" clId="Web-{093C856C-F04F-D1F1-21F5-FF738302C43A}" dt="2021-11-12T14:19:29.682" v="20" actId="1076"/>
          <ac:picMkLst>
            <pc:docMk/>
            <pc:sldMk cId="3070203735" sldId="311"/>
            <ac:picMk id="14" creationId="{D892E316-B508-46FD-9819-D7F24DAFD299}"/>
          </ac:picMkLst>
        </pc:picChg>
        <pc:picChg chg="add mod">
          <ac:chgData name="Evaline Cantarero" userId="S::esc18c@my.fsu.edu::f4808103-1c7e-41c8-a68e-1fbf8389d700" providerId="AD" clId="Web-{093C856C-F04F-D1F1-21F5-FF738302C43A}" dt="2021-11-12T14:20:30.121" v="25" actId="14100"/>
          <ac:picMkLst>
            <pc:docMk/>
            <pc:sldMk cId="3070203735" sldId="311"/>
            <ac:picMk id="20" creationId="{22FF4A16-AE62-4D03-90A9-60268CC0117B}"/>
          </ac:picMkLst>
        </pc:picChg>
        <pc:picChg chg="add mod">
          <ac:chgData name="Evaline Cantarero" userId="S::esc18c@my.fsu.edu::f4808103-1c7e-41c8-a68e-1fbf8389d700" providerId="AD" clId="Web-{093C856C-F04F-D1F1-21F5-FF738302C43A}" dt="2021-11-12T14:22:22.670" v="29"/>
          <ac:picMkLst>
            <pc:docMk/>
            <pc:sldMk cId="3070203735" sldId="311"/>
            <ac:picMk id="21" creationId="{17A2DDA6-FD0E-4510-8A01-C8530ED17738}"/>
          </ac:picMkLst>
        </pc:picChg>
      </pc:sldChg>
    </pc:docChg>
  </pc:docChgLst>
  <pc:docChgLst>
    <pc:chgData name="Evaline Cantarero" userId="S::esc18c@my.fsu.edu::f4808103-1c7e-41c8-a68e-1fbf8389d700" providerId="AD" clId="Web-{B4EECAC9-3025-95F5-128B-2208A28B5F56}"/>
    <pc:docChg chg="modSld">
      <pc:chgData name="Evaline Cantarero" userId="S::esc18c@my.fsu.edu::f4808103-1c7e-41c8-a68e-1fbf8389d700" providerId="AD" clId="Web-{B4EECAC9-3025-95F5-128B-2208A28B5F56}" dt="2021-11-12T17:09:49.423" v="117" actId="688"/>
      <pc:docMkLst>
        <pc:docMk/>
      </pc:docMkLst>
      <pc:sldChg chg="addSp delSp modSp">
        <pc:chgData name="Evaline Cantarero" userId="S::esc18c@my.fsu.edu::f4808103-1c7e-41c8-a68e-1fbf8389d700" providerId="AD" clId="Web-{B4EECAC9-3025-95F5-128B-2208A28B5F56}" dt="2021-11-12T17:09:49.423" v="117" actId="688"/>
        <pc:sldMkLst>
          <pc:docMk/>
          <pc:sldMk cId="3263000531" sldId="310"/>
        </pc:sldMkLst>
        <pc:spChg chg="add mod">
          <ac:chgData name="Evaline Cantarero" userId="S::esc18c@my.fsu.edu::f4808103-1c7e-41c8-a68e-1fbf8389d700" providerId="AD" clId="Web-{B4EECAC9-3025-95F5-128B-2208A28B5F56}" dt="2021-11-12T17:01:52.424" v="61" actId="14100"/>
          <ac:spMkLst>
            <pc:docMk/>
            <pc:sldMk cId="3263000531" sldId="310"/>
            <ac:spMk id="10" creationId="{C878E8B2-1402-4EE1-A6A5-8557FA6252F0}"/>
          </ac:spMkLst>
        </pc:spChg>
        <pc:spChg chg="add mod">
          <ac:chgData name="Evaline Cantarero" userId="S::esc18c@my.fsu.edu::f4808103-1c7e-41c8-a68e-1fbf8389d700" providerId="AD" clId="Web-{B4EECAC9-3025-95F5-128B-2208A28B5F56}" dt="2021-11-12T17:00:38.718" v="53"/>
          <ac:spMkLst>
            <pc:docMk/>
            <pc:sldMk cId="3263000531" sldId="310"/>
            <ac:spMk id="11" creationId="{1CAE462D-5101-4AB2-84A9-3A5EC20BD1A5}"/>
          </ac:spMkLst>
        </pc:spChg>
        <pc:spChg chg="add del">
          <ac:chgData name="Evaline Cantarero" userId="S::esc18c@my.fsu.edu::f4808103-1c7e-41c8-a68e-1fbf8389d700" providerId="AD" clId="Web-{B4EECAC9-3025-95F5-128B-2208A28B5F56}" dt="2021-11-12T17:00:42.672" v="55"/>
          <ac:spMkLst>
            <pc:docMk/>
            <pc:sldMk cId="3263000531" sldId="310"/>
            <ac:spMk id="12" creationId="{1F0003FF-EAEF-4C90-BDD1-EF3865CBFA47}"/>
          </ac:spMkLst>
        </pc:spChg>
        <pc:spChg chg="add mod ord">
          <ac:chgData name="Evaline Cantarero" userId="S::esc18c@my.fsu.edu::f4808103-1c7e-41c8-a68e-1fbf8389d700" providerId="AD" clId="Web-{B4EECAC9-3025-95F5-128B-2208A28B5F56}" dt="2021-11-12T17:07:09.637" v="104" actId="14100"/>
          <ac:spMkLst>
            <pc:docMk/>
            <pc:sldMk cId="3263000531" sldId="310"/>
            <ac:spMk id="13" creationId="{034F2ABB-A815-49DF-A643-6C060C8C3777}"/>
          </ac:spMkLst>
        </pc:spChg>
        <pc:spChg chg="add mod ord">
          <ac:chgData name="Evaline Cantarero" userId="S::esc18c@my.fsu.edu::f4808103-1c7e-41c8-a68e-1fbf8389d700" providerId="AD" clId="Web-{B4EECAC9-3025-95F5-128B-2208A28B5F56}" dt="2021-11-12T17:07:09.637" v="103" actId="14100"/>
          <ac:spMkLst>
            <pc:docMk/>
            <pc:sldMk cId="3263000531" sldId="310"/>
            <ac:spMk id="14" creationId="{30A57478-9DDF-4AFE-905C-E95367978961}"/>
          </ac:spMkLst>
        </pc:spChg>
        <pc:spChg chg="add mod ord">
          <ac:chgData name="Evaline Cantarero" userId="S::esc18c@my.fsu.edu::f4808103-1c7e-41c8-a68e-1fbf8389d700" providerId="AD" clId="Web-{B4EECAC9-3025-95F5-128B-2208A28B5F56}" dt="2021-11-12T16:56:31.117" v="29" actId="1076"/>
          <ac:spMkLst>
            <pc:docMk/>
            <pc:sldMk cId="3263000531" sldId="310"/>
            <ac:spMk id="28" creationId="{A55B1193-9B8B-4F8F-9CC2-0ED46FC57547}"/>
          </ac:spMkLst>
        </pc:spChg>
        <pc:picChg chg="add del mod">
          <ac:chgData name="Evaline Cantarero" userId="S::esc18c@my.fsu.edu::f4808103-1c7e-41c8-a68e-1fbf8389d700" providerId="AD" clId="Web-{B4EECAC9-3025-95F5-128B-2208A28B5F56}" dt="2021-11-12T16:53:44.018" v="4"/>
          <ac:picMkLst>
            <pc:docMk/>
            <pc:sldMk cId="3263000531" sldId="310"/>
            <ac:picMk id="4" creationId="{B0A31148-3828-4C73-AC3A-94F958ACA70D}"/>
          </ac:picMkLst>
        </pc:picChg>
        <pc:picChg chg="add mod">
          <ac:chgData name="Evaline Cantarero" userId="S::esc18c@my.fsu.edu::f4808103-1c7e-41c8-a68e-1fbf8389d700" providerId="AD" clId="Web-{B4EECAC9-3025-95F5-128B-2208A28B5F56}" dt="2021-11-12T17:09:49.423" v="117" actId="688"/>
          <ac:picMkLst>
            <pc:docMk/>
            <pc:sldMk cId="3263000531" sldId="310"/>
            <ac:picMk id="29" creationId="{791B725C-FC4C-44AA-BD86-7BB4A8956AAB}"/>
          </ac:picMkLst>
        </pc:picChg>
      </pc:sldChg>
    </pc:docChg>
  </pc:docChgLst>
  <pc:docChgLst>
    <pc:chgData name="Grace Busch" userId="S::gpb18@my.fsu.edu::be6d5710-899d-491f-89e0-e7773f9a3eea" providerId="AD" clId="Web-{7E6DA4A2-A1E3-01C7-EFD5-8AB263B78537}"/>
    <pc:docChg chg="addSld delSld modSection">
      <pc:chgData name="Grace Busch" userId="S::gpb18@my.fsu.edu::be6d5710-899d-491f-89e0-e7773f9a3eea" providerId="AD" clId="Web-{7E6DA4A2-A1E3-01C7-EFD5-8AB263B78537}" dt="2021-11-18T22:04:45.177" v="1"/>
      <pc:docMkLst>
        <pc:docMk/>
      </pc:docMkLst>
      <pc:sldChg chg="add del">
        <pc:chgData name="Grace Busch" userId="S::gpb18@my.fsu.edu::be6d5710-899d-491f-89e0-e7773f9a3eea" providerId="AD" clId="Web-{7E6DA4A2-A1E3-01C7-EFD5-8AB263B78537}" dt="2021-11-18T22:04:45.177" v="1"/>
        <pc:sldMkLst>
          <pc:docMk/>
          <pc:sldMk cId="3070203735" sldId="311"/>
        </pc:sldMkLst>
      </pc:sldChg>
    </pc:docChg>
  </pc:docChgLst>
  <pc:docChgLst>
    <pc:chgData name="Grace Busch" userId="S::gpb18@my.fsu.edu::be6d5710-899d-491f-89e0-e7773f9a3eea" providerId="AD" clId="Web-{5475B695-4A61-EBD5-2901-C55A3681C337}"/>
    <pc:docChg chg="modSld">
      <pc:chgData name="Grace Busch" userId="S::gpb18@my.fsu.edu::be6d5710-899d-491f-89e0-e7773f9a3eea" providerId="AD" clId="Web-{5475B695-4A61-EBD5-2901-C55A3681C337}" dt="2021-11-12T19:00:08.485" v="13"/>
      <pc:docMkLst>
        <pc:docMk/>
      </pc:docMkLst>
      <pc:sldChg chg="addSp delSp modSp addAnim modAnim">
        <pc:chgData name="Grace Busch" userId="S::gpb18@my.fsu.edu::be6d5710-899d-491f-89e0-e7773f9a3eea" providerId="AD" clId="Web-{5475B695-4A61-EBD5-2901-C55A3681C337}" dt="2021-11-12T19:00:08.485" v="13"/>
        <pc:sldMkLst>
          <pc:docMk/>
          <pc:sldMk cId="1695376690" sldId="297"/>
        </pc:sldMkLst>
        <pc:grpChg chg="add">
          <ac:chgData name="Grace Busch" userId="S::gpb18@my.fsu.edu::be6d5710-899d-491f-89e0-e7773f9a3eea" providerId="AD" clId="Web-{5475B695-4A61-EBD5-2901-C55A3681C337}" dt="2021-11-12T18:59:54.234" v="11"/>
          <ac:grpSpMkLst>
            <pc:docMk/>
            <pc:sldMk cId="1695376690" sldId="297"/>
            <ac:grpSpMk id="34" creationId="{F778D90E-CE7D-40F5-8852-71E009B4D1D1}"/>
          </ac:grpSpMkLst>
        </pc:grpChg>
        <pc:picChg chg="add del mod">
          <ac:chgData name="Grace Busch" userId="S::gpb18@my.fsu.edu::be6d5710-899d-491f-89e0-e7773f9a3eea" providerId="AD" clId="Web-{5475B695-4A61-EBD5-2901-C55A3681C337}" dt="2021-11-12T18:49:27.064" v="5"/>
          <ac:picMkLst>
            <pc:docMk/>
            <pc:sldMk cId="1695376690" sldId="297"/>
            <ac:picMk id="25" creationId="{BA498F28-A03F-4D46-950C-DEBE8743EB20}"/>
          </ac:picMkLst>
        </pc:picChg>
        <pc:picChg chg="add mod">
          <ac:chgData name="Grace Busch" userId="S::gpb18@my.fsu.edu::be6d5710-899d-491f-89e0-e7773f9a3eea" providerId="AD" clId="Web-{5475B695-4A61-EBD5-2901-C55A3681C337}" dt="2021-11-12T18:50:05.502" v="10" actId="1076"/>
          <ac:picMkLst>
            <pc:docMk/>
            <pc:sldMk cId="1695376690" sldId="297"/>
            <ac:picMk id="29" creationId="{965F513C-CE8C-4AE7-B6D4-67959497849C}"/>
          </ac:picMkLst>
        </pc:picChg>
      </pc:sldChg>
    </pc:docChg>
  </pc:docChgLst>
  <pc:docChgLst>
    <pc:chgData name="Grace Busch" userId="be6d5710-899d-491f-89e0-e7773f9a3eea" providerId="ADAL" clId="{33311824-E62E-44EF-B6BA-27F9DE493AD9}"/>
    <pc:docChg chg="undo custSel addSld delSld modSld modSection">
      <pc:chgData name="Grace Busch" userId="be6d5710-899d-491f-89e0-e7773f9a3eea" providerId="ADAL" clId="{33311824-E62E-44EF-B6BA-27F9DE493AD9}" dt="2021-11-12T19:01:11.990" v="403"/>
      <pc:docMkLst>
        <pc:docMk/>
      </pc:docMkLst>
      <pc:sldChg chg="modSp del mod">
        <pc:chgData name="Grace Busch" userId="be6d5710-899d-491f-89e0-e7773f9a3eea" providerId="ADAL" clId="{33311824-E62E-44EF-B6BA-27F9DE493AD9}" dt="2021-11-10T22:32:53.870" v="3" actId="47"/>
        <pc:sldMkLst>
          <pc:docMk/>
          <pc:sldMk cId="1799507294" sldId="256"/>
        </pc:sldMkLst>
        <pc:spChg chg="mod">
          <ac:chgData name="Grace Busch" userId="be6d5710-899d-491f-89e0-e7773f9a3eea" providerId="ADAL" clId="{33311824-E62E-44EF-B6BA-27F9DE493AD9}" dt="2021-11-09T19:50:32.601" v="1" actId="20577"/>
          <ac:spMkLst>
            <pc:docMk/>
            <pc:sldMk cId="1799507294" sldId="256"/>
            <ac:spMk id="2" creationId="{D5233AB9-F451-4350-AE5E-9E3DD0BCE240}"/>
          </ac:spMkLst>
        </pc:spChg>
      </pc:sldChg>
      <pc:sldChg chg="modSp add mod">
        <pc:chgData name="Grace Busch" userId="be6d5710-899d-491f-89e0-e7773f9a3eea" providerId="ADAL" clId="{33311824-E62E-44EF-B6BA-27F9DE493AD9}" dt="2021-11-10T22:36:19.301" v="11" actId="20577"/>
        <pc:sldMkLst>
          <pc:docMk/>
          <pc:sldMk cId="0" sldId="257"/>
        </pc:sldMkLst>
        <pc:spChg chg="mod">
          <ac:chgData name="Grace Busch" userId="be6d5710-899d-491f-89e0-e7773f9a3eea" providerId="ADAL" clId="{33311824-E62E-44EF-B6BA-27F9DE493AD9}" dt="2021-11-10T22:36:19.301" v="11" actId="20577"/>
          <ac:spMkLst>
            <pc:docMk/>
            <pc:sldMk cId="0" sldId="257"/>
            <ac:spMk id="342" creationId="{00000000-0000-0000-0000-000000000000}"/>
          </ac:spMkLst>
        </pc:spChg>
      </pc:sldChg>
      <pc:sldChg chg="del">
        <pc:chgData name="Grace Busch" userId="be6d5710-899d-491f-89e0-e7773f9a3eea" providerId="ADAL" clId="{33311824-E62E-44EF-B6BA-27F9DE493AD9}" dt="2021-11-10T22:32:55.918" v="4" actId="47"/>
        <pc:sldMkLst>
          <pc:docMk/>
          <pc:sldMk cId="717364557" sldId="257"/>
        </pc:sldMkLst>
      </pc:sldChg>
      <pc:sldChg chg="modSp add mod">
        <pc:chgData name="Grace Busch" userId="be6d5710-899d-491f-89e0-e7773f9a3eea" providerId="ADAL" clId="{33311824-E62E-44EF-B6BA-27F9DE493AD9}" dt="2021-11-10T22:36:23.019" v="12" actId="20577"/>
        <pc:sldMkLst>
          <pc:docMk/>
          <pc:sldMk cId="0" sldId="258"/>
        </pc:sldMkLst>
        <pc:spChg chg="mod">
          <ac:chgData name="Grace Busch" userId="be6d5710-899d-491f-89e0-e7773f9a3eea" providerId="ADAL" clId="{33311824-E62E-44EF-B6BA-27F9DE493AD9}" dt="2021-11-10T22:36:23.019" v="12" actId="20577"/>
          <ac:spMkLst>
            <pc:docMk/>
            <pc:sldMk cId="0" sldId="258"/>
            <ac:spMk id="361" creationId="{00000000-0000-0000-0000-000000000000}"/>
          </ac:spMkLst>
        </pc:spChg>
      </pc:sldChg>
      <pc:sldChg chg="del">
        <pc:chgData name="Grace Busch" userId="be6d5710-899d-491f-89e0-e7773f9a3eea" providerId="ADAL" clId="{33311824-E62E-44EF-B6BA-27F9DE493AD9}" dt="2021-11-10T22:33:14.022" v="5" actId="47"/>
        <pc:sldMkLst>
          <pc:docMk/>
          <pc:sldMk cId="1294143705" sldId="258"/>
        </pc:sldMkLst>
      </pc:sldChg>
      <pc:sldChg chg="modSp mod">
        <pc:chgData name="Grace Busch" userId="be6d5710-899d-491f-89e0-e7773f9a3eea" providerId="ADAL" clId="{33311824-E62E-44EF-B6BA-27F9DE493AD9}" dt="2021-11-12T18:17:22.094" v="197" actId="120"/>
        <pc:sldMkLst>
          <pc:docMk/>
          <pc:sldMk cId="3871158078" sldId="287"/>
        </pc:sldMkLst>
        <pc:spChg chg="mod">
          <ac:chgData name="Grace Busch" userId="be6d5710-899d-491f-89e0-e7773f9a3eea" providerId="ADAL" clId="{33311824-E62E-44EF-B6BA-27F9DE493AD9}" dt="2021-11-12T18:17:22.094" v="197" actId="120"/>
          <ac:spMkLst>
            <pc:docMk/>
            <pc:sldMk cId="3871158078" sldId="287"/>
            <ac:spMk id="5" creationId="{F808553C-F56B-46DE-997D-7494604C471D}"/>
          </ac:spMkLst>
        </pc:spChg>
      </pc:sldChg>
      <pc:sldChg chg="modSp mod">
        <pc:chgData name="Grace Busch" userId="be6d5710-899d-491f-89e0-e7773f9a3eea" providerId="ADAL" clId="{33311824-E62E-44EF-B6BA-27F9DE493AD9}" dt="2021-11-12T18:17:43.640" v="203" actId="120"/>
        <pc:sldMkLst>
          <pc:docMk/>
          <pc:sldMk cId="1640030310" sldId="294"/>
        </pc:sldMkLst>
        <pc:spChg chg="mod">
          <ac:chgData name="Grace Busch" userId="be6d5710-899d-491f-89e0-e7773f9a3eea" providerId="ADAL" clId="{33311824-E62E-44EF-B6BA-27F9DE493AD9}" dt="2021-11-12T18:17:43.640" v="203" actId="120"/>
          <ac:spMkLst>
            <pc:docMk/>
            <pc:sldMk cId="1640030310" sldId="294"/>
            <ac:spMk id="5" creationId="{F808553C-F56B-46DE-997D-7494604C471D}"/>
          </ac:spMkLst>
        </pc:spChg>
      </pc:sldChg>
      <pc:sldChg chg="addSp delSp modSp mod delAnim modAnim">
        <pc:chgData name="Grace Busch" userId="be6d5710-899d-491f-89e0-e7773f9a3eea" providerId="ADAL" clId="{33311824-E62E-44EF-B6BA-27F9DE493AD9}" dt="2021-11-12T19:01:11.990" v="403"/>
        <pc:sldMkLst>
          <pc:docMk/>
          <pc:sldMk cId="1695376690" sldId="297"/>
        </pc:sldMkLst>
        <pc:spChg chg="del">
          <ac:chgData name="Grace Busch" userId="be6d5710-899d-491f-89e0-e7773f9a3eea" providerId="ADAL" clId="{33311824-E62E-44EF-B6BA-27F9DE493AD9}" dt="2021-11-12T18:22:00.359" v="282"/>
          <ac:spMkLst>
            <pc:docMk/>
            <pc:sldMk cId="1695376690" sldId="297"/>
            <ac:spMk id="2" creationId="{C792BC89-9D44-45B6-A192-DD6903D17EE3}"/>
          </ac:spMkLst>
        </pc:spChg>
        <pc:spChg chg="mod">
          <ac:chgData name="Grace Busch" userId="be6d5710-899d-491f-89e0-e7773f9a3eea" providerId="ADAL" clId="{33311824-E62E-44EF-B6BA-27F9DE493AD9}" dt="2021-11-12T18:16:40.342" v="187" actId="1076"/>
          <ac:spMkLst>
            <pc:docMk/>
            <pc:sldMk cId="1695376690" sldId="297"/>
            <ac:spMk id="5" creationId="{F808553C-F56B-46DE-997D-7494604C471D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7" creationId="{E4328CA1-344F-4E61-889F-51D62E1AD322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8" creationId="{F43E61EC-BA22-4BB2-8FA8-49DB6FA08370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9" creationId="{5973197E-4689-41B5-87B9-C6315BFC2087}"/>
          </ac:spMkLst>
        </pc:spChg>
        <pc:spChg chg="mod">
          <ac:chgData name="Grace Busch" userId="be6d5710-899d-491f-89e0-e7773f9a3eea" providerId="ADAL" clId="{33311824-E62E-44EF-B6BA-27F9DE493AD9}" dt="2021-11-12T18:47:06.026" v="379" actId="1076"/>
          <ac:spMkLst>
            <pc:docMk/>
            <pc:sldMk cId="1695376690" sldId="297"/>
            <ac:spMk id="10" creationId="{A8F2CB22-6BA0-430E-954A-AAEABBDBAC51}"/>
          </ac:spMkLst>
        </pc:spChg>
        <pc:spChg chg="mod">
          <ac:chgData name="Grace Busch" userId="be6d5710-899d-491f-89e0-e7773f9a3eea" providerId="ADAL" clId="{33311824-E62E-44EF-B6BA-27F9DE493AD9}" dt="2021-11-12T18:47:05.865" v="378" actId="1076"/>
          <ac:spMkLst>
            <pc:docMk/>
            <pc:sldMk cId="1695376690" sldId="297"/>
            <ac:spMk id="11" creationId="{F28FBF2A-7827-4805-BA50-0BB927DB7052}"/>
          </ac:spMkLst>
        </pc:spChg>
        <pc:spChg chg="mod">
          <ac:chgData name="Grace Busch" userId="be6d5710-899d-491f-89e0-e7773f9a3eea" providerId="ADAL" clId="{33311824-E62E-44EF-B6BA-27F9DE493AD9}" dt="2021-11-12T18:47:05.055" v="373" actId="1076"/>
          <ac:spMkLst>
            <pc:docMk/>
            <pc:sldMk cId="1695376690" sldId="297"/>
            <ac:spMk id="12" creationId="{7D58A601-304C-4363-B154-1E187087A585}"/>
          </ac:spMkLst>
        </pc:spChg>
        <pc:spChg chg="mod">
          <ac:chgData name="Grace Busch" userId="be6d5710-899d-491f-89e0-e7773f9a3eea" providerId="ADAL" clId="{33311824-E62E-44EF-B6BA-27F9DE493AD9}" dt="2021-11-12T18:47:04.902" v="372" actId="1076"/>
          <ac:spMkLst>
            <pc:docMk/>
            <pc:sldMk cId="1695376690" sldId="297"/>
            <ac:spMk id="13" creationId="{15822A0A-D7F8-4FF5-BAF5-919E3F0F580B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4" creationId="{4CC2397E-1E75-4B25-8EDD-639A0DE6A2A4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5" creationId="{CDBE5089-37C7-4C20-8221-AD9E32AF1393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6" creationId="{E765A0B0-CB54-474F-B663-B7BA36D3F2E4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7" creationId="{FB79EB88-3382-448C-840E-27B19338040E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8" creationId="{BAD42B72-D64E-4A5E-BDE6-5A5632A03CAC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19" creationId="{FF6C4A36-DE53-479A-836F-0015153AF876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20" creationId="{03161813-E04E-4FC1-884B-AD28650E02BE}"/>
          </ac:spMkLst>
        </pc:spChg>
        <pc:spChg chg="add mod">
          <ac:chgData name="Grace Busch" userId="be6d5710-899d-491f-89e0-e7773f9a3eea" providerId="ADAL" clId="{33311824-E62E-44EF-B6BA-27F9DE493AD9}" dt="2021-11-12T18:47:31.518" v="384" actId="1076"/>
          <ac:spMkLst>
            <pc:docMk/>
            <pc:sldMk cId="1695376690" sldId="297"/>
            <ac:spMk id="21" creationId="{9FE06EB6-ACE2-451C-BC55-1502BB41126A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23" creationId="{BDC6145A-6A0F-4993-986A-6DEB0E0742E9}"/>
          </ac:spMkLst>
        </pc:spChg>
        <pc:spChg chg="mod">
          <ac:chgData name="Grace Busch" userId="be6d5710-899d-491f-89e0-e7773f9a3eea" providerId="ADAL" clId="{33311824-E62E-44EF-B6BA-27F9DE493AD9}" dt="2021-11-12T18:19:44.495" v="245"/>
          <ac:spMkLst>
            <pc:docMk/>
            <pc:sldMk cId="1695376690" sldId="297"/>
            <ac:spMk id="24" creationId="{78C76A5F-7D6E-49CA-B875-9D93AD1D80D9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27" creationId="{D3561B1B-8E6B-4BA4-A97B-9D9DFB4DA00E}"/>
          </ac:spMkLst>
        </pc:spChg>
        <pc:spChg chg="mod">
          <ac:chgData name="Grace Busch" userId="be6d5710-899d-491f-89e0-e7773f9a3eea" providerId="ADAL" clId="{33311824-E62E-44EF-B6BA-27F9DE493AD9}" dt="2021-11-12T18:20:13.868" v="262" actId="20577"/>
          <ac:spMkLst>
            <pc:docMk/>
            <pc:sldMk cId="1695376690" sldId="297"/>
            <ac:spMk id="28" creationId="{13A48C8D-73E4-4A25-9BC7-E5BEE69D9F37}"/>
          </ac:spMkLst>
        </pc:spChg>
        <pc:spChg chg="mod">
          <ac:chgData name="Grace Busch" userId="be6d5710-899d-491f-89e0-e7773f9a3eea" providerId="ADAL" clId="{33311824-E62E-44EF-B6BA-27F9DE493AD9}" dt="2021-11-12T18:16:31.840" v="185"/>
          <ac:spMkLst>
            <pc:docMk/>
            <pc:sldMk cId="1695376690" sldId="297"/>
            <ac:spMk id="31" creationId="{650BF868-0AF5-42B1-87C3-306C00A875AA}"/>
          </ac:spMkLst>
        </pc:spChg>
        <pc:spChg chg="mod">
          <ac:chgData name="Grace Busch" userId="be6d5710-899d-491f-89e0-e7773f9a3eea" providerId="ADAL" clId="{33311824-E62E-44EF-B6BA-27F9DE493AD9}" dt="2021-11-12T18:47:39.944" v="400" actId="20577"/>
          <ac:spMkLst>
            <pc:docMk/>
            <pc:sldMk cId="1695376690" sldId="297"/>
            <ac:spMk id="32" creationId="{80E7E110-0BF5-463A-833B-6EB28E60F967}"/>
          </ac:spMkLst>
        </pc:spChg>
        <pc:spChg chg="mod topLvl">
          <ac:chgData name="Grace Busch" userId="be6d5710-899d-491f-89e0-e7773f9a3eea" providerId="ADAL" clId="{33311824-E62E-44EF-B6BA-27F9DE493AD9}" dt="2021-11-12T18:47:05.534" v="376" actId="14100"/>
          <ac:spMkLst>
            <pc:docMk/>
            <pc:sldMk cId="1695376690" sldId="297"/>
            <ac:spMk id="35" creationId="{2C70A315-78A0-44CF-8559-133A2FF1B96C}"/>
          </ac:spMkLst>
        </pc:spChg>
        <pc:spChg chg="mod topLvl">
          <ac:chgData name="Grace Busch" userId="be6d5710-899d-491f-89e0-e7773f9a3eea" providerId="ADAL" clId="{33311824-E62E-44EF-B6BA-27F9DE493AD9}" dt="2021-11-12T18:42:03.890" v="327" actId="338"/>
          <ac:spMkLst>
            <pc:docMk/>
            <pc:sldMk cId="1695376690" sldId="297"/>
            <ac:spMk id="36" creationId="{411A9BCB-93DE-4A68-BA14-95EC897737B3}"/>
          </ac:spMkLst>
        </pc:spChg>
        <pc:spChg chg="mod">
          <ac:chgData name="Grace Busch" userId="be6d5710-899d-491f-89e0-e7773f9a3eea" providerId="ADAL" clId="{33311824-E62E-44EF-B6BA-27F9DE493AD9}" dt="2021-11-12T18:43:55.419" v="338"/>
          <ac:spMkLst>
            <pc:docMk/>
            <pc:sldMk cId="1695376690" sldId="297"/>
            <ac:spMk id="46" creationId="{A0983095-E784-4E26-BFDA-4F2BAEB393E3}"/>
          </ac:spMkLst>
        </pc:spChg>
        <pc:spChg chg="mod">
          <ac:chgData name="Grace Busch" userId="be6d5710-899d-491f-89e0-e7773f9a3eea" providerId="ADAL" clId="{33311824-E62E-44EF-B6BA-27F9DE493AD9}" dt="2021-11-12T18:43:55.419" v="338"/>
          <ac:spMkLst>
            <pc:docMk/>
            <pc:sldMk cId="1695376690" sldId="297"/>
            <ac:spMk id="47" creationId="{AE20F40E-899A-41F5-AA3B-419A41688CA4}"/>
          </ac:spMkLst>
        </pc:spChg>
        <pc:spChg chg="add del mod">
          <ac:chgData name="Grace Busch" userId="be6d5710-899d-491f-89e0-e7773f9a3eea" providerId="ADAL" clId="{33311824-E62E-44EF-B6BA-27F9DE493AD9}" dt="2021-11-12T18:47:05.380" v="375"/>
          <ac:spMkLst>
            <pc:docMk/>
            <pc:sldMk cId="1695376690" sldId="297"/>
            <ac:spMk id="48" creationId="{7DD0B680-136D-40F9-96A6-66B52B4B3C42}"/>
          </ac:spMkLst>
        </pc:spChg>
        <pc:grpChg chg="add mod">
          <ac:chgData name="Grace Busch" userId="be6d5710-899d-491f-89e0-e7773f9a3eea" providerId="ADAL" clId="{33311824-E62E-44EF-B6BA-27F9DE493AD9}" dt="2021-11-12T18:47:31.518" v="384" actId="1076"/>
          <ac:grpSpMkLst>
            <pc:docMk/>
            <pc:sldMk cId="1695376690" sldId="297"/>
            <ac:grpSpMk id="2" creationId="{0480F98B-55DB-48A7-8A20-F9F980A899CD}"/>
          </ac:grpSpMkLst>
        </pc:grpChg>
        <pc:grpChg chg="add mod">
          <ac:chgData name="Grace Busch" userId="be6d5710-899d-491f-89e0-e7773f9a3eea" providerId="ADAL" clId="{33311824-E62E-44EF-B6BA-27F9DE493AD9}" dt="2021-11-12T18:47:31.518" v="384" actId="1076"/>
          <ac:grpSpMkLst>
            <pc:docMk/>
            <pc:sldMk cId="1695376690" sldId="297"/>
            <ac:grpSpMk id="3" creationId="{6C78FE9C-E278-4728-88A0-6E31F1790AF1}"/>
          </ac:grpSpMkLst>
        </pc:grpChg>
        <pc:grpChg chg="add mod">
          <ac:chgData name="Grace Busch" userId="be6d5710-899d-491f-89e0-e7773f9a3eea" providerId="ADAL" clId="{33311824-E62E-44EF-B6BA-27F9DE493AD9}" dt="2021-11-12T18:47:31.518" v="384" actId="1076"/>
          <ac:grpSpMkLst>
            <pc:docMk/>
            <pc:sldMk cId="1695376690" sldId="297"/>
            <ac:grpSpMk id="6" creationId="{FE19C92B-5FD3-45F0-84AD-D52F5F46870D}"/>
          </ac:grpSpMkLst>
        </pc:grpChg>
        <pc:grpChg chg="add mod">
          <ac:chgData name="Grace Busch" userId="be6d5710-899d-491f-89e0-e7773f9a3eea" providerId="ADAL" clId="{33311824-E62E-44EF-B6BA-27F9DE493AD9}" dt="2021-11-12T18:39:22.582" v="311" actId="164"/>
          <ac:grpSpMkLst>
            <pc:docMk/>
            <pc:sldMk cId="1695376690" sldId="297"/>
            <ac:grpSpMk id="22" creationId="{0C48E20A-7D5E-4D7B-B177-D351DDC67C9E}"/>
          </ac:grpSpMkLst>
        </pc:grpChg>
        <pc:grpChg chg="add del mod">
          <ac:chgData name="Grace Busch" userId="be6d5710-899d-491f-89e0-e7773f9a3eea" providerId="ADAL" clId="{33311824-E62E-44EF-B6BA-27F9DE493AD9}" dt="2021-11-12T18:47:43.290" v="401" actId="478"/>
          <ac:grpSpMkLst>
            <pc:docMk/>
            <pc:sldMk cId="1695376690" sldId="297"/>
            <ac:grpSpMk id="25" creationId="{AF3591BF-A09E-47AD-B974-128E2DB721F7}"/>
          </ac:grpSpMkLst>
        </pc:grpChg>
        <pc:grpChg chg="add mod">
          <ac:chgData name="Grace Busch" userId="be6d5710-899d-491f-89e0-e7773f9a3eea" providerId="ADAL" clId="{33311824-E62E-44EF-B6BA-27F9DE493AD9}" dt="2021-11-12T18:39:26.236" v="312" actId="164"/>
          <ac:grpSpMkLst>
            <pc:docMk/>
            <pc:sldMk cId="1695376690" sldId="297"/>
            <ac:grpSpMk id="26" creationId="{D1F96F23-DBC0-46DE-9243-C2E5CB127EEE}"/>
          </ac:grpSpMkLst>
        </pc:grpChg>
        <pc:grpChg chg="add del mod">
          <ac:chgData name="Grace Busch" userId="be6d5710-899d-491f-89e0-e7773f9a3eea" providerId="ADAL" clId="{33311824-E62E-44EF-B6BA-27F9DE493AD9}" dt="2021-11-12T18:41:54.899" v="326" actId="165"/>
          <ac:grpSpMkLst>
            <pc:docMk/>
            <pc:sldMk cId="1695376690" sldId="297"/>
            <ac:grpSpMk id="29" creationId="{8FED7640-DE45-4701-988B-7368E9C8566E}"/>
          </ac:grpSpMkLst>
        </pc:grpChg>
        <pc:grpChg chg="add mod topLvl">
          <ac:chgData name="Grace Busch" userId="be6d5710-899d-491f-89e0-e7773f9a3eea" providerId="ADAL" clId="{33311824-E62E-44EF-B6BA-27F9DE493AD9}" dt="2021-11-12T18:47:43.290" v="401" actId="478"/>
          <ac:grpSpMkLst>
            <pc:docMk/>
            <pc:sldMk cId="1695376690" sldId="297"/>
            <ac:grpSpMk id="30" creationId="{0CAB6680-8408-4FA1-AC37-271B2F5F2BEF}"/>
          </ac:grpSpMkLst>
        </pc:grpChg>
        <pc:grpChg chg="add mod">
          <ac:chgData name="Grace Busch" userId="be6d5710-899d-491f-89e0-e7773f9a3eea" providerId="ADAL" clId="{33311824-E62E-44EF-B6BA-27F9DE493AD9}" dt="2021-11-12T18:47:31.518" v="384" actId="1076"/>
          <ac:grpSpMkLst>
            <pc:docMk/>
            <pc:sldMk cId="1695376690" sldId="297"/>
            <ac:grpSpMk id="33" creationId="{FCA0CFD7-0979-43AF-8A9A-5C3F63F40E1A}"/>
          </ac:grpSpMkLst>
        </pc:grpChg>
        <pc:grpChg chg="add del mod">
          <ac:chgData name="Grace Busch" userId="be6d5710-899d-491f-89e0-e7773f9a3eea" providerId="ADAL" clId="{33311824-E62E-44EF-B6BA-27F9DE493AD9}" dt="2021-11-12T18:41:34.282" v="322" actId="165"/>
          <ac:grpSpMkLst>
            <pc:docMk/>
            <pc:sldMk cId="1695376690" sldId="297"/>
            <ac:grpSpMk id="34" creationId="{6D687813-8477-4F6E-8154-2AF45FE16284}"/>
          </ac:grpSpMkLst>
        </pc:grpChg>
        <pc:grpChg chg="add del mod">
          <ac:chgData name="Grace Busch" userId="be6d5710-899d-491f-89e0-e7773f9a3eea" providerId="ADAL" clId="{33311824-E62E-44EF-B6BA-27F9DE493AD9}" dt="2021-11-12T18:47:33.234" v="385" actId="478"/>
          <ac:grpSpMkLst>
            <pc:docMk/>
            <pc:sldMk cId="1695376690" sldId="297"/>
            <ac:grpSpMk id="42" creationId="{CCC00ED1-DB48-499A-BF5A-FFA4417A51CF}"/>
          </ac:grpSpMkLst>
        </pc:grpChg>
        <pc:grpChg chg="mod">
          <ac:chgData name="Grace Busch" userId="be6d5710-899d-491f-89e0-e7773f9a3eea" providerId="ADAL" clId="{33311824-E62E-44EF-B6BA-27F9DE493AD9}" dt="2021-11-12T18:43:55.419" v="338"/>
          <ac:grpSpMkLst>
            <pc:docMk/>
            <pc:sldMk cId="1695376690" sldId="297"/>
            <ac:grpSpMk id="44" creationId="{43285DE1-546B-4395-A971-957B9F6FB141}"/>
          </ac:grpSpMkLst>
        </pc:grpChg>
        <pc:picChg chg="del mod">
          <ac:chgData name="Grace Busch" userId="be6d5710-899d-491f-89e0-e7773f9a3eea" providerId="ADAL" clId="{33311824-E62E-44EF-B6BA-27F9DE493AD9}" dt="2021-11-12T18:18:11.478" v="207" actId="478"/>
          <ac:picMkLst>
            <pc:docMk/>
            <pc:sldMk cId="1695376690" sldId="297"/>
            <ac:picMk id="25" creationId="{78B562F7-38BE-412B-A0B2-03AA2C4C033A}"/>
          </ac:picMkLst>
        </pc:picChg>
        <pc:picChg chg="del mod">
          <ac:chgData name="Grace Busch" userId="be6d5710-899d-491f-89e0-e7773f9a3eea" providerId="ADAL" clId="{33311824-E62E-44EF-B6BA-27F9DE493AD9}" dt="2021-11-12T18:18:13.895" v="208" actId="478"/>
          <ac:picMkLst>
            <pc:docMk/>
            <pc:sldMk cId="1695376690" sldId="297"/>
            <ac:picMk id="29" creationId="{DB12DFE8-32C4-4E21-A841-2ADEEC703A5D}"/>
          </ac:picMkLst>
        </pc:picChg>
        <pc:picChg chg="del mod">
          <ac:chgData name="Grace Busch" userId="be6d5710-899d-491f-89e0-e7773f9a3eea" providerId="ADAL" clId="{33311824-E62E-44EF-B6BA-27F9DE493AD9}" dt="2021-11-12T18:18:18.004" v="210" actId="478"/>
          <ac:picMkLst>
            <pc:docMk/>
            <pc:sldMk cId="1695376690" sldId="297"/>
            <ac:picMk id="33" creationId="{B34D5B9C-E4F5-4D82-B8CD-61B1C520666F}"/>
          </ac:picMkLst>
        </pc:picChg>
        <pc:picChg chg="del mod">
          <ac:chgData name="Grace Busch" userId="be6d5710-899d-491f-89e0-e7773f9a3eea" providerId="ADAL" clId="{33311824-E62E-44EF-B6BA-27F9DE493AD9}" dt="2021-11-12T18:18:15.920" v="209" actId="478"/>
          <ac:picMkLst>
            <pc:docMk/>
            <pc:sldMk cId="1695376690" sldId="297"/>
            <ac:picMk id="37" creationId="{309DBD29-67FB-4D69-8AA9-9180EB0FD93E}"/>
          </ac:picMkLst>
        </pc:picChg>
        <pc:picChg chg="add mod">
          <ac:chgData name="Grace Busch" userId="be6d5710-899d-491f-89e0-e7773f9a3eea" providerId="ADAL" clId="{33311824-E62E-44EF-B6BA-27F9DE493AD9}" dt="2021-11-12T18:39:26.236" v="312" actId="164"/>
          <ac:picMkLst>
            <pc:docMk/>
            <pc:sldMk cId="1695376690" sldId="297"/>
            <ac:picMk id="38" creationId="{0FD42C3E-1247-4982-A76C-E496ED5C7FF5}"/>
          </ac:picMkLst>
        </pc:picChg>
        <pc:picChg chg="add mod ord">
          <ac:chgData name="Grace Busch" userId="be6d5710-899d-491f-89e0-e7773f9a3eea" providerId="ADAL" clId="{33311824-E62E-44EF-B6BA-27F9DE493AD9}" dt="2021-11-12T18:47:31.518" v="384" actId="1076"/>
          <ac:picMkLst>
            <pc:docMk/>
            <pc:sldMk cId="1695376690" sldId="297"/>
            <ac:picMk id="39" creationId="{E7142774-C512-46DA-867C-68DBF6303E74}"/>
          </ac:picMkLst>
        </pc:picChg>
        <pc:picChg chg="add del mod topLvl">
          <ac:chgData name="Grace Busch" userId="be6d5710-899d-491f-89e0-e7773f9a3eea" providerId="ADAL" clId="{33311824-E62E-44EF-B6BA-27F9DE493AD9}" dt="2021-11-12T18:47:43.290" v="401" actId="478"/>
          <ac:picMkLst>
            <pc:docMk/>
            <pc:sldMk cId="1695376690" sldId="297"/>
            <ac:picMk id="41" creationId="{AFC455D7-059A-405B-99F2-BE0B93451F5B}"/>
          </ac:picMkLst>
        </pc:picChg>
        <pc:picChg chg="add mod">
          <ac:chgData name="Grace Busch" userId="be6d5710-899d-491f-89e0-e7773f9a3eea" providerId="ADAL" clId="{33311824-E62E-44EF-B6BA-27F9DE493AD9}" dt="2021-11-12T18:39:22.582" v="311" actId="164"/>
          <ac:picMkLst>
            <pc:docMk/>
            <pc:sldMk cId="1695376690" sldId="297"/>
            <ac:picMk id="43" creationId="{995CBFD0-73C5-4313-ACAC-5764C32623E3}"/>
          </ac:picMkLst>
        </pc:picChg>
        <pc:picChg chg="mod">
          <ac:chgData name="Grace Busch" userId="be6d5710-899d-491f-89e0-e7773f9a3eea" providerId="ADAL" clId="{33311824-E62E-44EF-B6BA-27F9DE493AD9}" dt="2021-11-12T18:43:55.419" v="338"/>
          <ac:picMkLst>
            <pc:docMk/>
            <pc:sldMk cId="1695376690" sldId="297"/>
            <ac:picMk id="45" creationId="{B17FAAB7-501F-4C47-B8CE-D8C89759A5C5}"/>
          </ac:picMkLst>
        </pc:picChg>
      </pc:sldChg>
      <pc:sldChg chg="modSp add mod setBg">
        <pc:chgData name="Grace Busch" userId="be6d5710-899d-491f-89e0-e7773f9a3eea" providerId="ADAL" clId="{33311824-E62E-44EF-B6BA-27F9DE493AD9}" dt="2021-11-12T15:56:09.407" v="184" actId="113"/>
        <pc:sldMkLst>
          <pc:docMk/>
          <pc:sldMk cId="0" sldId="299"/>
        </pc:sldMkLst>
        <pc:spChg chg="mod">
          <ac:chgData name="Grace Busch" userId="be6d5710-899d-491f-89e0-e7773f9a3eea" providerId="ADAL" clId="{33311824-E62E-44EF-B6BA-27F9DE493AD9}" dt="2021-11-12T15:56:09.407" v="184" actId="113"/>
          <ac:spMkLst>
            <pc:docMk/>
            <pc:sldMk cId="0" sldId="299"/>
            <ac:spMk id="334" creationId="{00000000-0000-0000-0000-000000000000}"/>
          </ac:spMkLst>
        </pc:spChg>
      </pc:sldChg>
      <pc:sldChg chg="add del">
        <pc:chgData name="Grace Busch" userId="be6d5710-899d-491f-89e0-e7773f9a3eea" providerId="ADAL" clId="{33311824-E62E-44EF-B6BA-27F9DE493AD9}" dt="2021-11-10T22:35:50.096" v="10" actId="47"/>
        <pc:sldMkLst>
          <pc:docMk/>
          <pc:sldMk cId="3149324211" sldId="300"/>
        </pc:sldMkLst>
      </pc:sldChg>
      <pc:sldChg chg="add del">
        <pc:chgData name="Grace Busch" userId="be6d5710-899d-491f-89e0-e7773f9a3eea" providerId="ADAL" clId="{33311824-E62E-44EF-B6BA-27F9DE493AD9}" dt="2021-11-10T22:35:50.096" v="10" actId="47"/>
        <pc:sldMkLst>
          <pc:docMk/>
          <pc:sldMk cId="3882198721" sldId="301"/>
        </pc:sldMkLst>
      </pc:sldChg>
      <pc:sldChg chg="modSp mod">
        <pc:chgData name="Grace Busch" userId="be6d5710-899d-491f-89e0-e7773f9a3eea" providerId="ADAL" clId="{33311824-E62E-44EF-B6BA-27F9DE493AD9}" dt="2021-11-12T18:17:53.547" v="206" actId="120"/>
        <pc:sldMkLst>
          <pc:docMk/>
          <pc:sldMk cId="637461661" sldId="303"/>
        </pc:sldMkLst>
        <pc:spChg chg="mod">
          <ac:chgData name="Grace Busch" userId="be6d5710-899d-491f-89e0-e7773f9a3eea" providerId="ADAL" clId="{33311824-E62E-44EF-B6BA-27F9DE493AD9}" dt="2021-11-12T18:17:53.547" v="206" actId="120"/>
          <ac:spMkLst>
            <pc:docMk/>
            <pc:sldMk cId="637461661" sldId="303"/>
            <ac:spMk id="6" creationId="{8A5E7711-2EED-4E78-8FF6-1AAFFA9FADCF}"/>
          </ac:spMkLst>
        </pc:spChg>
      </pc:sldChg>
      <pc:sldChg chg="modSp mod">
        <pc:chgData name="Grace Busch" userId="be6d5710-899d-491f-89e0-e7773f9a3eea" providerId="ADAL" clId="{33311824-E62E-44EF-B6BA-27F9DE493AD9}" dt="2021-11-12T18:17:48.338" v="205" actId="120"/>
        <pc:sldMkLst>
          <pc:docMk/>
          <pc:sldMk cId="3263000531" sldId="310"/>
        </pc:sldMkLst>
        <pc:spChg chg="mod">
          <ac:chgData name="Grace Busch" userId="be6d5710-899d-491f-89e0-e7773f9a3eea" providerId="ADAL" clId="{33311824-E62E-44EF-B6BA-27F9DE493AD9}" dt="2021-11-12T18:17:48.338" v="205" actId="120"/>
          <ac:spMkLst>
            <pc:docMk/>
            <pc:sldMk cId="3263000531" sldId="310"/>
            <ac:spMk id="2" creationId="{8D4E6117-DE74-4B6E-8492-D7ACF51C4AD0}"/>
          </ac:spMkLst>
        </pc:spChg>
      </pc:sldChg>
      <pc:sldChg chg="modSp mod">
        <pc:chgData name="Grace Busch" userId="be6d5710-899d-491f-89e0-e7773f9a3eea" providerId="ADAL" clId="{33311824-E62E-44EF-B6BA-27F9DE493AD9}" dt="2021-11-12T18:17:46.192" v="204" actId="120"/>
        <pc:sldMkLst>
          <pc:docMk/>
          <pc:sldMk cId="3070203735" sldId="311"/>
        </pc:sldMkLst>
        <pc:spChg chg="mod">
          <ac:chgData name="Grace Busch" userId="be6d5710-899d-491f-89e0-e7773f9a3eea" providerId="ADAL" clId="{33311824-E62E-44EF-B6BA-27F9DE493AD9}" dt="2021-11-12T18:17:46.192" v="204" actId="120"/>
          <ac:spMkLst>
            <pc:docMk/>
            <pc:sldMk cId="3070203735" sldId="311"/>
            <ac:spMk id="2" creationId="{AE5ED20E-B7C8-4F2E-B8E2-7B8E9F81E99B}"/>
          </ac:spMkLst>
        </pc:spChg>
      </pc:sldChg>
      <pc:sldChg chg="addSp delSp modSp mod modAnim">
        <pc:chgData name="Grace Busch" userId="be6d5710-899d-491f-89e0-e7773f9a3eea" providerId="ADAL" clId="{33311824-E62E-44EF-B6BA-27F9DE493AD9}" dt="2021-11-12T18:17:33.720" v="200" actId="120"/>
        <pc:sldMkLst>
          <pc:docMk/>
          <pc:sldMk cId="1429604510" sldId="312"/>
        </pc:sldMkLst>
        <pc:spChg chg="mod">
          <ac:chgData name="Grace Busch" userId="be6d5710-899d-491f-89e0-e7773f9a3eea" providerId="ADAL" clId="{33311824-E62E-44EF-B6BA-27F9DE493AD9}" dt="2021-11-12T18:17:33.720" v="200" actId="120"/>
          <ac:spMkLst>
            <pc:docMk/>
            <pc:sldMk cId="1429604510" sldId="312"/>
            <ac:spMk id="5" creationId="{F808553C-F56B-46DE-997D-7494604C471D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15" creationId="{FA00EF82-72A5-4312-9513-87D339AA6FF3}"/>
          </ac:spMkLst>
        </pc:spChg>
        <pc:spChg chg="mod">
          <ac:chgData name="Grace Busch" userId="be6d5710-899d-491f-89e0-e7773f9a3eea" providerId="ADAL" clId="{33311824-E62E-44EF-B6BA-27F9DE493AD9}" dt="2021-11-12T02:08:17.851" v="167" actId="207"/>
          <ac:spMkLst>
            <pc:docMk/>
            <pc:sldMk cId="1429604510" sldId="312"/>
            <ac:spMk id="17" creationId="{12908245-738F-4413-83CA-67172794D830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19" creationId="{8B840582-0CBE-4400-ACFD-59025DEDE492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0" creationId="{C2C3976B-89E5-4B75-9792-AD34ABC658E9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1" creationId="{55CC4FAE-A9B3-40F5-8706-EA9D73662B38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2" creationId="{D10B2F13-3C14-4F1F-BC5D-20C4A1F77511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3" creationId="{0648B283-1359-4380-A06B-D122CCA6ABE8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4" creationId="{B8C3E9F1-C2A4-423B-82F1-A078BFE640A8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5" creationId="{EEF095D5-21A2-44A9-A0C1-E0BFF58ADCA2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6" creationId="{FC35EC09-A14B-4312-9D72-BA0A38EDC207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7" creationId="{D5CA4A8A-FCC0-4656-9B15-5719FB4CA814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8" creationId="{41DBAB37-A719-424E-9E2B-56A09620339C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29" creationId="{A029FD3F-16E8-4CCB-852F-A9096A225DCF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4" creationId="{3DAF15C1-210B-44A1-A096-AAE783E3E970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5" creationId="{0EEF672A-4220-4108-847D-9276F8411F5B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6" creationId="{5F1317AD-DFB5-48E7-914C-2F491EE2F4E9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7" creationId="{6AFB078E-6DBA-4847-A3CF-DDAC7CF74B8B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8" creationId="{3B7FD776-C185-4A66-AC50-2D62E10AF075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39" creationId="{3B29F1C2-7C3D-4816-95A8-C37DF47D8D03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0" creationId="{59206618-B731-4006-A97B-C989E9DC4A8C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1" creationId="{596E4458-0A20-4CAF-BBB3-0D1FD22D59CB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2" creationId="{EFD0C9C5-1F22-4BD9-9F3B-182D6D5A09DB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3" creationId="{D5E23B1B-07A9-472B-98BD-56110F13F548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4" creationId="{B9FEE398-4C12-487D-983A-0695E2037F5A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45" creationId="{AFDC7D16-D2C9-4A86-B9E5-F83CCB9D03A3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46" creationId="{AD2AA4C5-F91D-4C32-A2A5-896371602768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47" creationId="{896D5390-F6D7-44A5-84FA-DED3C8B06E15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48" creationId="{25EA92C1-6E1E-49D6-B9CB-48E12610EB86}"/>
          </ac:spMkLst>
        </pc:spChg>
        <pc:spChg chg="add mod">
          <ac:chgData name="Grace Busch" userId="be6d5710-899d-491f-89e0-e7773f9a3eea" providerId="ADAL" clId="{33311824-E62E-44EF-B6BA-27F9DE493AD9}" dt="2021-11-12T01:12:20.452" v="19" actId="1076"/>
          <ac:spMkLst>
            <pc:docMk/>
            <pc:sldMk cId="1429604510" sldId="312"/>
            <ac:spMk id="49" creationId="{E383E2DF-35A4-473E-B22D-007FD0880A99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50" creationId="{5651EF80-02E8-4FEB-B74E-254DEACF8AE8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51" creationId="{2832E329-5272-4EB5-BFF3-F03D26239FD6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52" creationId="{A79D1171-2D2A-4123-81AA-EA1B2B794292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53" creationId="{D448CC34-513B-4D17-94CA-EDAB01A82ADA}"/>
          </ac:spMkLst>
        </pc:spChg>
        <pc:spChg chg="add mod">
          <ac:chgData name="Grace Busch" userId="be6d5710-899d-491f-89e0-e7773f9a3eea" providerId="ADAL" clId="{33311824-E62E-44EF-B6BA-27F9DE493AD9}" dt="2021-11-12T01:10:37.180" v="15" actId="1076"/>
          <ac:spMkLst>
            <pc:docMk/>
            <pc:sldMk cId="1429604510" sldId="312"/>
            <ac:spMk id="54" creationId="{A96B2268-C92C-49FC-9C63-5960E5800F5C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56" creationId="{4B631B49-5718-4A43-9E47-456D39D72209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57" creationId="{7FEC5EF3-E089-4D51-AECC-AE1431DCC76E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59" creationId="{2E91D86E-DF38-431C-A6BB-85C680905723}"/>
          </ac:spMkLst>
        </pc:spChg>
        <pc:spChg chg="mod">
          <ac:chgData name="Grace Busch" userId="be6d5710-899d-491f-89e0-e7773f9a3eea" providerId="ADAL" clId="{33311824-E62E-44EF-B6BA-27F9DE493AD9}" dt="2021-11-12T01:10:24.819" v="13"/>
          <ac:spMkLst>
            <pc:docMk/>
            <pc:sldMk cId="1429604510" sldId="312"/>
            <ac:spMk id="60" creationId="{EC59D25B-4793-470D-A759-F1C71DE27FC5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4" creationId="{043A89F4-2C37-4DEE-AEEA-0E87E1C0902F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5" creationId="{1B756D2E-3ACA-4F61-B8EA-F230B563362B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6" creationId="{C6670C29-3124-47DC-B633-014B865E3443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7" creationId="{66F2A601-32A4-48C9-B756-654DCDAC1914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8" creationId="{A0EC97B4-A371-4B0A-A6ED-B6F939D30CE0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69" creationId="{CF9E2465-D6BA-49AB-9B3E-CE0377FBC468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0" creationId="{D486DEE3-67E7-43C8-B135-F8DBF57D9E9D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1" creationId="{6F9F1578-1B33-4265-AE88-1B85FBE017AC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2" creationId="{1398B7AB-76EC-449D-AE7A-E800ED53A499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3" creationId="{03305921-49C9-47C2-A4A7-C12A01DA9CD4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4" creationId="{7F236F53-5931-49F0-9533-BE1B3A271CBD}"/>
          </ac:spMkLst>
        </pc:spChg>
        <pc:spChg chg="mod">
          <ac:chgData name="Grace Busch" userId="be6d5710-899d-491f-89e0-e7773f9a3eea" providerId="ADAL" clId="{33311824-E62E-44EF-B6BA-27F9DE493AD9}" dt="2021-11-12T01:14:23.541" v="36"/>
          <ac:spMkLst>
            <pc:docMk/>
            <pc:sldMk cId="1429604510" sldId="312"/>
            <ac:spMk id="75" creationId="{9C96556D-EB79-4B09-8BD0-A6D0E619959A}"/>
          </ac:spMkLst>
        </pc:spChg>
        <pc:grpChg chg="add del mod">
          <ac:chgData name="Grace Busch" userId="be6d5710-899d-491f-89e0-e7773f9a3eea" providerId="ADAL" clId="{33311824-E62E-44EF-B6BA-27F9DE493AD9}" dt="2021-11-12T01:14:13.276" v="33" actId="478"/>
          <ac:grpSpMkLst>
            <pc:docMk/>
            <pc:sldMk cId="1429604510" sldId="312"/>
            <ac:grpSpMk id="12" creationId="{4EF08B39-BBEA-42B2-A2A2-C4873E92F098}"/>
          </ac:grpSpMkLst>
        </pc:grpChg>
        <pc:grpChg chg="mod">
          <ac:chgData name="Grace Busch" userId="be6d5710-899d-491f-89e0-e7773f9a3eea" providerId="ADAL" clId="{33311824-E62E-44EF-B6BA-27F9DE493AD9}" dt="2021-11-12T01:10:24.819" v="13"/>
          <ac:grpSpMkLst>
            <pc:docMk/>
            <pc:sldMk cId="1429604510" sldId="312"/>
            <ac:grpSpMk id="13" creationId="{7E661452-BC58-492E-942E-A114ABAACDE0}"/>
          </ac:grpSpMkLst>
        </pc:grpChg>
        <pc:grpChg chg="mod">
          <ac:chgData name="Grace Busch" userId="be6d5710-899d-491f-89e0-e7773f9a3eea" providerId="ADAL" clId="{33311824-E62E-44EF-B6BA-27F9DE493AD9}" dt="2021-11-12T01:10:24.819" v="13"/>
          <ac:grpSpMkLst>
            <pc:docMk/>
            <pc:sldMk cId="1429604510" sldId="312"/>
            <ac:grpSpMk id="14" creationId="{581B4BA9-B3AA-48ED-8F37-079C022F4BF9}"/>
          </ac:grpSpMkLst>
        </pc:grpChg>
        <pc:grpChg chg="add mod">
          <ac:chgData name="Grace Busch" userId="be6d5710-899d-491f-89e0-e7773f9a3eea" providerId="ADAL" clId="{33311824-E62E-44EF-B6BA-27F9DE493AD9}" dt="2021-11-12T01:16:08.735" v="51" actId="688"/>
          <ac:grpSpMkLst>
            <pc:docMk/>
            <pc:sldMk cId="1429604510" sldId="312"/>
            <ac:grpSpMk id="31" creationId="{0EDE2C42-1049-4477-97CB-0D13D3B28DFC}"/>
          </ac:grpSpMkLst>
        </pc:grpChg>
        <pc:grpChg chg="mod">
          <ac:chgData name="Grace Busch" userId="be6d5710-899d-491f-89e0-e7773f9a3eea" providerId="ADAL" clId="{33311824-E62E-44EF-B6BA-27F9DE493AD9}" dt="2021-11-12T01:10:24.819" v="13"/>
          <ac:grpSpMkLst>
            <pc:docMk/>
            <pc:sldMk cId="1429604510" sldId="312"/>
            <ac:grpSpMk id="32" creationId="{A262F84B-ADB8-4B77-B41E-A2392CE89786}"/>
          </ac:grpSpMkLst>
        </pc:grpChg>
        <pc:grpChg chg="mod">
          <ac:chgData name="Grace Busch" userId="be6d5710-899d-491f-89e0-e7773f9a3eea" providerId="ADAL" clId="{33311824-E62E-44EF-B6BA-27F9DE493AD9}" dt="2021-11-12T01:10:24.819" v="13"/>
          <ac:grpSpMkLst>
            <pc:docMk/>
            <pc:sldMk cId="1429604510" sldId="312"/>
            <ac:grpSpMk id="33" creationId="{AAEB4117-590C-4FDB-8A96-292CD28877F4}"/>
          </ac:grpSpMkLst>
        </pc:grpChg>
        <pc:grpChg chg="add mod">
          <ac:chgData name="Grace Busch" userId="be6d5710-899d-491f-89e0-e7773f9a3eea" providerId="ADAL" clId="{33311824-E62E-44EF-B6BA-27F9DE493AD9}" dt="2021-11-12T01:10:37.180" v="15" actId="1076"/>
          <ac:grpSpMkLst>
            <pc:docMk/>
            <pc:sldMk cId="1429604510" sldId="312"/>
            <ac:grpSpMk id="55" creationId="{48889D78-81C2-4CA9-8C9B-9435150CB80F}"/>
          </ac:grpSpMkLst>
        </pc:grpChg>
        <pc:grpChg chg="add mod">
          <ac:chgData name="Grace Busch" userId="be6d5710-899d-491f-89e0-e7773f9a3eea" providerId="ADAL" clId="{33311824-E62E-44EF-B6BA-27F9DE493AD9}" dt="2021-11-12T01:10:37.180" v="15" actId="1076"/>
          <ac:grpSpMkLst>
            <pc:docMk/>
            <pc:sldMk cId="1429604510" sldId="312"/>
            <ac:grpSpMk id="58" creationId="{ABAF3B87-24E8-45C6-A609-CA64B47DE2E3}"/>
          </ac:grpSpMkLst>
        </pc:grpChg>
        <pc:grpChg chg="add mod ord">
          <ac:chgData name="Grace Busch" userId="be6d5710-899d-491f-89e0-e7773f9a3eea" providerId="ADAL" clId="{33311824-E62E-44EF-B6BA-27F9DE493AD9}" dt="2021-11-12T01:16:05.517" v="50" actId="688"/>
          <ac:grpSpMkLst>
            <pc:docMk/>
            <pc:sldMk cId="1429604510" sldId="312"/>
            <ac:grpSpMk id="61" creationId="{0DEAADF3-B434-4167-90EA-E9486B061EF9}"/>
          </ac:grpSpMkLst>
        </pc:grpChg>
        <pc:grpChg chg="mod">
          <ac:chgData name="Grace Busch" userId="be6d5710-899d-491f-89e0-e7773f9a3eea" providerId="ADAL" clId="{33311824-E62E-44EF-B6BA-27F9DE493AD9}" dt="2021-11-12T01:14:23.541" v="36"/>
          <ac:grpSpMkLst>
            <pc:docMk/>
            <pc:sldMk cId="1429604510" sldId="312"/>
            <ac:grpSpMk id="62" creationId="{4110AF9B-CC6B-4FF6-A358-509F9D81DAEA}"/>
          </ac:grpSpMkLst>
        </pc:grpChg>
        <pc:grpChg chg="mod">
          <ac:chgData name="Grace Busch" userId="be6d5710-899d-491f-89e0-e7773f9a3eea" providerId="ADAL" clId="{33311824-E62E-44EF-B6BA-27F9DE493AD9}" dt="2021-11-12T01:14:23.541" v="36"/>
          <ac:grpSpMkLst>
            <pc:docMk/>
            <pc:sldMk cId="1429604510" sldId="312"/>
            <ac:grpSpMk id="63" creationId="{CBE0B6D6-AACF-4199-83CD-469CF894F519}"/>
          </ac:grpSpMkLst>
        </pc:grpChg>
      </pc:sldChg>
      <pc:sldChg chg="addSp delSp modSp mod delAnim modAnim">
        <pc:chgData name="Grace Busch" userId="be6d5710-899d-491f-89e0-e7773f9a3eea" providerId="ADAL" clId="{33311824-E62E-44EF-B6BA-27F9DE493AD9}" dt="2021-11-12T18:17:37.794" v="201" actId="120"/>
        <pc:sldMkLst>
          <pc:docMk/>
          <pc:sldMk cId="1673486837" sldId="313"/>
        </pc:sldMkLst>
        <pc:spChg chg="mod">
          <ac:chgData name="Grace Busch" userId="be6d5710-899d-491f-89e0-e7773f9a3eea" providerId="ADAL" clId="{33311824-E62E-44EF-B6BA-27F9DE493AD9}" dt="2021-11-12T18:17:37.794" v="201" actId="120"/>
          <ac:spMkLst>
            <pc:docMk/>
            <pc:sldMk cId="1673486837" sldId="313"/>
            <ac:spMk id="5" creationId="{F808553C-F56B-46DE-997D-7494604C471D}"/>
          </ac:spMkLst>
        </pc:spChg>
        <pc:spChg chg="mod">
          <ac:chgData name="Grace Busch" userId="be6d5710-899d-491f-89e0-e7773f9a3eea" providerId="ADAL" clId="{33311824-E62E-44EF-B6BA-27F9DE493AD9}" dt="2021-11-12T02:08:12.057" v="166" actId="207"/>
          <ac:spMkLst>
            <pc:docMk/>
            <pc:sldMk cId="1673486837" sldId="313"/>
            <ac:spMk id="7" creationId="{92E5EA04-D865-4BCE-BDC8-7E6615FF4B10}"/>
          </ac:spMkLst>
        </pc:spChg>
        <pc:spChg chg="add del">
          <ac:chgData name="Grace Busch" userId="be6d5710-899d-491f-89e0-e7773f9a3eea" providerId="ADAL" clId="{33311824-E62E-44EF-B6BA-27F9DE493AD9}" dt="2021-11-12T01:34:24.159" v="65" actId="478"/>
          <ac:spMkLst>
            <pc:docMk/>
            <pc:sldMk cId="1673486837" sldId="313"/>
            <ac:spMk id="10" creationId="{18B52356-1ECB-4673-893C-EC04C91D5AA0}"/>
          </ac:spMkLst>
        </pc:spChg>
        <pc:spChg chg="add mod">
          <ac:chgData name="Grace Busch" userId="be6d5710-899d-491f-89e0-e7773f9a3eea" providerId="ADAL" clId="{33311824-E62E-44EF-B6BA-27F9DE493AD9}" dt="2021-11-12T01:39:55.849" v="96" actId="1076"/>
          <ac:spMkLst>
            <pc:docMk/>
            <pc:sldMk cId="1673486837" sldId="313"/>
            <ac:spMk id="11" creationId="{5A0A260F-074C-40CB-A469-3C6F51B3C02D}"/>
          </ac:spMkLst>
        </pc:spChg>
        <pc:spChg chg="add del">
          <ac:chgData name="Grace Busch" userId="be6d5710-899d-491f-89e0-e7773f9a3eea" providerId="ADAL" clId="{33311824-E62E-44EF-B6BA-27F9DE493AD9}" dt="2021-11-12T01:33:43.794" v="63" actId="22"/>
          <ac:spMkLst>
            <pc:docMk/>
            <pc:sldMk cId="1673486837" sldId="313"/>
            <ac:spMk id="14" creationId="{43E143A9-EC68-4723-9950-D95E6655246E}"/>
          </ac:spMkLst>
        </pc:spChg>
        <pc:spChg chg="add del">
          <ac:chgData name="Grace Busch" userId="be6d5710-899d-491f-89e0-e7773f9a3eea" providerId="ADAL" clId="{33311824-E62E-44EF-B6BA-27F9DE493AD9}" dt="2021-11-12T01:39:44.184" v="94" actId="11529"/>
          <ac:spMkLst>
            <pc:docMk/>
            <pc:sldMk cId="1673486837" sldId="313"/>
            <ac:spMk id="15" creationId="{B7F47734-6616-4603-9502-BF20A9EE44A4}"/>
          </ac:spMkLst>
        </pc:spChg>
        <pc:spChg chg="add mod">
          <ac:chgData name="Grace Busch" userId="be6d5710-899d-491f-89e0-e7773f9a3eea" providerId="ADAL" clId="{33311824-E62E-44EF-B6BA-27F9DE493AD9}" dt="2021-11-12T01:39:55.849" v="96" actId="1076"/>
          <ac:spMkLst>
            <pc:docMk/>
            <pc:sldMk cId="1673486837" sldId="313"/>
            <ac:spMk id="17" creationId="{0AA473BE-EF46-4196-975C-26E828003CB1}"/>
          </ac:spMkLst>
        </pc:spChg>
        <pc:spChg chg="add mod">
          <ac:chgData name="Grace Busch" userId="be6d5710-899d-491f-89e0-e7773f9a3eea" providerId="ADAL" clId="{33311824-E62E-44EF-B6BA-27F9DE493AD9}" dt="2021-11-12T01:39:55.849" v="96" actId="1076"/>
          <ac:spMkLst>
            <pc:docMk/>
            <pc:sldMk cId="1673486837" sldId="313"/>
            <ac:spMk id="18" creationId="{DA413BF1-72E0-45EC-967A-DF6DCB8F4904}"/>
          </ac:spMkLst>
        </pc:spChg>
        <pc:spChg chg="add mod">
          <ac:chgData name="Grace Busch" userId="be6d5710-899d-491f-89e0-e7773f9a3eea" providerId="ADAL" clId="{33311824-E62E-44EF-B6BA-27F9DE493AD9}" dt="2021-11-12T02:05:16.744" v="155" actId="1076"/>
          <ac:spMkLst>
            <pc:docMk/>
            <pc:sldMk cId="1673486837" sldId="313"/>
            <ac:spMk id="19" creationId="{A8430856-6040-4ED6-8ACF-B5128036F99F}"/>
          </ac:spMkLst>
        </pc:spChg>
        <pc:spChg chg="add mod">
          <ac:chgData name="Grace Busch" userId="be6d5710-899d-491f-89e0-e7773f9a3eea" providerId="ADAL" clId="{33311824-E62E-44EF-B6BA-27F9DE493AD9}" dt="2021-11-12T01:40:22.409" v="100" actId="13822"/>
          <ac:spMkLst>
            <pc:docMk/>
            <pc:sldMk cId="1673486837" sldId="313"/>
            <ac:spMk id="20" creationId="{E4576079-1D30-4474-8F3F-F87BA2B026A2}"/>
          </ac:spMkLst>
        </pc:spChg>
        <pc:spChg chg="add del">
          <ac:chgData name="Grace Busch" userId="be6d5710-899d-491f-89e0-e7773f9a3eea" providerId="ADAL" clId="{33311824-E62E-44EF-B6BA-27F9DE493AD9}" dt="2021-11-12T01:40:54.745" v="104" actId="11529"/>
          <ac:spMkLst>
            <pc:docMk/>
            <pc:sldMk cId="1673486837" sldId="313"/>
            <ac:spMk id="23" creationId="{B62626DA-C35D-43B9-A85F-9F332B04A760}"/>
          </ac:spMkLst>
        </pc:spChg>
        <pc:spChg chg="add mod">
          <ac:chgData name="Grace Busch" userId="be6d5710-899d-491f-89e0-e7773f9a3eea" providerId="ADAL" clId="{33311824-E62E-44EF-B6BA-27F9DE493AD9}" dt="2021-11-12T01:41:30.365" v="107" actId="208"/>
          <ac:spMkLst>
            <pc:docMk/>
            <pc:sldMk cId="1673486837" sldId="313"/>
            <ac:spMk id="24" creationId="{8B345727-C0B4-4ABC-B51C-4CE9723703D2}"/>
          </ac:spMkLst>
        </pc:spChg>
        <pc:spChg chg="add del">
          <ac:chgData name="Grace Busch" userId="be6d5710-899d-491f-89e0-e7773f9a3eea" providerId="ADAL" clId="{33311824-E62E-44EF-B6BA-27F9DE493AD9}" dt="2021-11-12T01:44:31.731" v="121" actId="478"/>
          <ac:spMkLst>
            <pc:docMk/>
            <pc:sldMk cId="1673486837" sldId="313"/>
            <ac:spMk id="25" creationId="{86618C98-E9F2-4F3A-9121-8591DB9CF141}"/>
          </ac:spMkLst>
        </pc:spChg>
        <pc:spChg chg="add del mod">
          <ac:chgData name="Grace Busch" userId="be6d5710-899d-491f-89e0-e7773f9a3eea" providerId="ADAL" clId="{33311824-E62E-44EF-B6BA-27F9DE493AD9}" dt="2021-11-12T01:47:21.386" v="138" actId="478"/>
          <ac:spMkLst>
            <pc:docMk/>
            <pc:sldMk cId="1673486837" sldId="313"/>
            <ac:spMk id="26" creationId="{2DC49FE5-09B7-47E4-99BE-2DA54FE74EF5}"/>
          </ac:spMkLst>
        </pc:spChg>
        <pc:picChg chg="mod">
          <ac:chgData name="Grace Busch" userId="be6d5710-899d-491f-89e0-e7773f9a3eea" providerId="ADAL" clId="{33311824-E62E-44EF-B6BA-27F9DE493AD9}" dt="2021-11-12T01:46:01.827" v="132" actId="14100"/>
          <ac:picMkLst>
            <pc:docMk/>
            <pc:sldMk cId="1673486837" sldId="313"/>
            <ac:picMk id="8" creationId="{23C0D500-26FA-4AF1-8FDC-1FA6D89ADD17}"/>
          </ac:picMkLst>
        </pc:picChg>
        <pc:cxnChg chg="add del">
          <ac:chgData name="Grace Busch" userId="be6d5710-899d-491f-89e0-e7773f9a3eea" providerId="ADAL" clId="{33311824-E62E-44EF-B6BA-27F9DE493AD9}" dt="2021-11-12T01:40:30.237" v="102" actId="11529"/>
          <ac:cxnSpMkLst>
            <pc:docMk/>
            <pc:sldMk cId="1673486837" sldId="313"/>
            <ac:cxnSpMk id="22" creationId="{83528BD8-7ECA-42F1-BF70-4390331DD050}"/>
          </ac:cxnSpMkLst>
        </pc:cxnChg>
      </pc:sldChg>
      <pc:sldChg chg="modSp mod modAnim">
        <pc:chgData name="Grace Busch" userId="be6d5710-899d-491f-89e0-e7773f9a3eea" providerId="ADAL" clId="{33311824-E62E-44EF-B6BA-27F9DE493AD9}" dt="2021-11-12T18:37:37.574" v="310"/>
        <pc:sldMkLst>
          <pc:docMk/>
          <pc:sldMk cId="4086019119" sldId="314"/>
        </pc:sldMkLst>
        <pc:spChg chg="mod">
          <ac:chgData name="Grace Busch" userId="be6d5710-899d-491f-89e0-e7773f9a3eea" providerId="ADAL" clId="{33311824-E62E-44EF-B6BA-27F9DE493AD9}" dt="2021-11-12T18:17:40.274" v="202" actId="120"/>
          <ac:spMkLst>
            <pc:docMk/>
            <pc:sldMk cId="4086019119" sldId="314"/>
            <ac:spMk id="5" creationId="{F808553C-F56B-46DE-997D-7494604C471D}"/>
          </ac:spMkLst>
        </pc:spChg>
        <pc:spChg chg="mod">
          <ac:chgData name="Grace Busch" userId="be6d5710-899d-491f-89e0-e7773f9a3eea" providerId="ADAL" clId="{33311824-E62E-44EF-B6BA-27F9DE493AD9}" dt="2021-11-12T02:08:08.507" v="165" actId="207"/>
          <ac:spMkLst>
            <pc:docMk/>
            <pc:sldMk cId="4086019119" sldId="314"/>
            <ac:spMk id="17" creationId="{7C40F58F-9420-490C-83E8-4B8FFFD720F8}"/>
          </ac:spMkLst>
        </pc:spChg>
        <pc:picChg chg="mod">
          <ac:chgData name="Grace Busch" userId="be6d5710-899d-491f-89e0-e7773f9a3eea" providerId="ADAL" clId="{33311824-E62E-44EF-B6BA-27F9DE493AD9}" dt="2021-11-12T02:07:35.501" v="162" actId="1076"/>
          <ac:picMkLst>
            <pc:docMk/>
            <pc:sldMk cId="4086019119" sldId="314"/>
            <ac:picMk id="2" creationId="{692A6398-0D89-4540-816E-302022880EAC}"/>
          </ac:picMkLst>
        </pc:picChg>
      </pc:sldChg>
      <pc:sldChg chg="modSp add mod">
        <pc:chgData name="Grace Busch" userId="be6d5710-899d-491f-89e0-e7773f9a3eea" providerId="ADAL" clId="{33311824-E62E-44EF-B6BA-27F9DE493AD9}" dt="2021-11-12T18:17:25.273" v="198" actId="120"/>
        <pc:sldMkLst>
          <pc:docMk/>
          <pc:sldMk cId="786806567" sldId="316"/>
        </pc:sldMkLst>
        <pc:spChg chg="mod">
          <ac:chgData name="Grace Busch" userId="be6d5710-899d-491f-89e0-e7773f9a3eea" providerId="ADAL" clId="{33311824-E62E-44EF-B6BA-27F9DE493AD9}" dt="2021-11-12T18:17:25.273" v="198" actId="120"/>
          <ac:spMkLst>
            <pc:docMk/>
            <pc:sldMk cId="786806567" sldId="316"/>
            <ac:spMk id="5" creationId="{F808553C-F56B-46DE-997D-7494604C471D}"/>
          </ac:spMkLst>
        </pc:spChg>
      </pc:sldChg>
      <pc:sldChg chg="modSp mod">
        <pc:chgData name="Grace Busch" userId="be6d5710-899d-491f-89e0-e7773f9a3eea" providerId="ADAL" clId="{33311824-E62E-44EF-B6BA-27F9DE493AD9}" dt="2021-11-12T18:17:28.226" v="199" actId="120"/>
        <pc:sldMkLst>
          <pc:docMk/>
          <pc:sldMk cId="3329316984" sldId="324"/>
        </pc:sldMkLst>
        <pc:spChg chg="mod">
          <ac:chgData name="Grace Busch" userId="be6d5710-899d-491f-89e0-e7773f9a3eea" providerId="ADAL" clId="{33311824-E62E-44EF-B6BA-27F9DE493AD9}" dt="2021-11-12T18:17:28.226" v="199" actId="120"/>
          <ac:spMkLst>
            <pc:docMk/>
            <pc:sldMk cId="3329316984" sldId="324"/>
            <ac:spMk id="5" creationId="{F808553C-F56B-46DE-997D-7494604C471D}"/>
          </ac:spMkLst>
        </pc:spChg>
      </pc:sldChg>
    </pc:docChg>
  </pc:docChgLst>
  <pc:docChgLst>
    <pc:chgData name="Grace Busch" userId="S::gpb18@my.fsu.edu::be6d5710-899d-491f-89e0-e7773f9a3eea" providerId="AD" clId="Web-{30A754AE-53DD-2384-B08D-7E641E26C3A6}"/>
    <pc:docChg chg="modSld">
      <pc:chgData name="Grace Busch" userId="S::gpb18@my.fsu.edu::be6d5710-899d-491f-89e0-e7773f9a3eea" providerId="AD" clId="Web-{30A754AE-53DD-2384-B08D-7E641E26C3A6}" dt="2021-11-16T05:38:30.114" v="4" actId="20577"/>
      <pc:docMkLst>
        <pc:docMk/>
      </pc:docMkLst>
      <pc:sldChg chg="modSp">
        <pc:chgData name="Grace Busch" userId="S::gpb18@my.fsu.edu::be6d5710-899d-491f-89e0-e7773f9a3eea" providerId="AD" clId="Web-{30A754AE-53DD-2384-B08D-7E641E26C3A6}" dt="2021-11-16T05:16:04.454" v="1" actId="1076"/>
        <pc:sldMkLst>
          <pc:docMk/>
          <pc:sldMk cId="3070203735" sldId="311"/>
        </pc:sldMkLst>
        <pc:picChg chg="mod">
          <ac:chgData name="Grace Busch" userId="S::gpb18@my.fsu.edu::be6d5710-899d-491f-89e0-e7773f9a3eea" providerId="AD" clId="Web-{30A754AE-53DD-2384-B08D-7E641E26C3A6}" dt="2021-11-16T05:16:04.454" v="1" actId="1076"/>
          <ac:picMkLst>
            <pc:docMk/>
            <pc:sldMk cId="3070203735" sldId="311"/>
            <ac:picMk id="14" creationId="{D892E316-B508-46FD-9819-D7F24DAFD299}"/>
          </ac:picMkLst>
        </pc:picChg>
      </pc:sldChg>
      <pc:sldChg chg="modSp">
        <pc:chgData name="Grace Busch" userId="S::gpb18@my.fsu.edu::be6d5710-899d-491f-89e0-e7773f9a3eea" providerId="AD" clId="Web-{30A754AE-53DD-2384-B08D-7E641E26C3A6}" dt="2021-11-16T05:38:30.114" v="4" actId="20577"/>
        <pc:sldMkLst>
          <pc:docMk/>
          <pc:sldMk cId="1673486837" sldId="313"/>
        </pc:sldMkLst>
        <pc:spChg chg="mod">
          <ac:chgData name="Grace Busch" userId="S::gpb18@my.fsu.edu::be6d5710-899d-491f-89e0-e7773f9a3eea" providerId="AD" clId="Web-{30A754AE-53DD-2384-B08D-7E641E26C3A6}" dt="2021-11-16T05:38:30.114" v="4" actId="20577"/>
          <ac:spMkLst>
            <pc:docMk/>
            <pc:sldMk cId="1673486837" sldId="313"/>
            <ac:spMk id="7" creationId="{92E5EA04-D865-4BCE-BDC8-7E6615FF4B10}"/>
          </ac:spMkLst>
        </pc:spChg>
      </pc:sldChg>
    </pc:docChg>
  </pc:docChgLst>
  <pc:docChgLst>
    <pc:chgData name="Jackson Davis" userId="S::jsd18bs@my.fsu.edu::59cba940-e845-49a8-b331-60b50af58ac8" providerId="AD" clId="Web-{4382A4C5-6C75-6D12-9F2E-46EDCD2C3EB9}"/>
    <pc:docChg chg="addSld modSld modSection">
      <pc:chgData name="Jackson Davis" userId="S::jsd18bs@my.fsu.edu::59cba940-e845-49a8-b331-60b50af58ac8" providerId="AD" clId="Web-{4382A4C5-6C75-6D12-9F2E-46EDCD2C3EB9}" dt="2021-12-02T17:48:03.542" v="21" actId="1076"/>
      <pc:docMkLst>
        <pc:docMk/>
      </pc:docMkLst>
      <pc:sldChg chg="addSp modSp new">
        <pc:chgData name="Jackson Davis" userId="S::jsd18bs@my.fsu.edu::59cba940-e845-49a8-b331-60b50af58ac8" providerId="AD" clId="Web-{4382A4C5-6C75-6D12-9F2E-46EDCD2C3EB9}" dt="2021-12-02T17:48:03.542" v="21" actId="1076"/>
        <pc:sldMkLst>
          <pc:docMk/>
          <pc:sldMk cId="171596247" sldId="329"/>
        </pc:sldMkLst>
        <pc:spChg chg="add mod">
          <ac:chgData name="Jackson Davis" userId="S::jsd18bs@my.fsu.edu::59cba940-e845-49a8-b331-60b50af58ac8" providerId="AD" clId="Web-{4382A4C5-6C75-6D12-9F2E-46EDCD2C3EB9}" dt="2021-12-02T17:47:15.774" v="11"/>
          <ac:spMkLst>
            <pc:docMk/>
            <pc:sldMk cId="171596247" sldId="329"/>
            <ac:spMk id="6" creationId="{4954F5BC-4656-432C-A88F-21279FE06CA5}"/>
          </ac:spMkLst>
        </pc:spChg>
        <pc:spChg chg="add">
          <ac:chgData name="Jackson Davis" userId="S::jsd18bs@my.fsu.edu::59cba940-e845-49a8-b331-60b50af58ac8" providerId="AD" clId="Web-{4382A4C5-6C75-6D12-9F2E-46EDCD2C3EB9}" dt="2021-12-02T17:45:47.706" v="2"/>
          <ac:spMkLst>
            <pc:docMk/>
            <pc:sldMk cId="171596247" sldId="329"/>
            <ac:spMk id="8" creationId="{216E7256-DC03-4150-84D9-2B47E4E03867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55.214" v="20" actId="1076"/>
          <ac:spMkLst>
            <pc:docMk/>
            <pc:sldMk cId="171596247" sldId="329"/>
            <ac:spMk id="10" creationId="{D3E15725-7795-4EE7-871F-F6A0A73BAA8C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38.213" v="17"/>
          <ac:spMkLst>
            <pc:docMk/>
            <pc:sldMk cId="171596247" sldId="329"/>
            <ac:spMk id="12" creationId="{3981B4C0-AA4A-4DC9-804A-433FEEB800B7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35.791" v="16"/>
          <ac:spMkLst>
            <pc:docMk/>
            <pc:sldMk cId="171596247" sldId="329"/>
            <ac:spMk id="14" creationId="{4737F354-EB93-4402-887F-93565C2E5C0A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30.853" v="14"/>
          <ac:spMkLst>
            <pc:docMk/>
            <pc:sldMk cId="171596247" sldId="329"/>
            <ac:spMk id="16" creationId="{041637B9-0544-4997-A40B-8BDD1E619193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32.869" v="15"/>
          <ac:spMkLst>
            <pc:docMk/>
            <pc:sldMk cId="171596247" sldId="329"/>
            <ac:spMk id="18" creationId="{384B242A-096C-406C-93DF-C7387B743CE7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24.852" v="13"/>
          <ac:spMkLst>
            <pc:docMk/>
            <pc:sldMk cId="171596247" sldId="329"/>
            <ac:spMk id="20" creationId="{AACC3BFE-702C-4A63-B70C-A458B1978D30}"/>
          </ac:spMkLst>
        </pc:spChg>
        <pc:spChg chg="add mod">
          <ac:chgData name="Jackson Davis" userId="S::jsd18bs@my.fsu.edu::59cba940-e845-49a8-b331-60b50af58ac8" providerId="AD" clId="Web-{4382A4C5-6C75-6D12-9F2E-46EDCD2C3EB9}" dt="2021-12-02T17:47:40.744" v="18"/>
          <ac:spMkLst>
            <pc:docMk/>
            <pc:sldMk cId="171596247" sldId="329"/>
            <ac:spMk id="22" creationId="{32BB3FDC-0163-4ADE-831A-F877A7B81F5F}"/>
          </ac:spMkLst>
        </pc:spChg>
        <pc:spChg chg="add mod">
          <ac:chgData name="Jackson Davis" userId="S::jsd18bs@my.fsu.edu::59cba940-e845-49a8-b331-60b50af58ac8" providerId="AD" clId="Web-{4382A4C5-6C75-6D12-9F2E-46EDCD2C3EB9}" dt="2021-12-02T17:48:03.542" v="21" actId="1076"/>
          <ac:spMkLst>
            <pc:docMk/>
            <pc:sldMk cId="171596247" sldId="329"/>
            <ac:spMk id="24" creationId="{367489EE-EB03-4C0B-93F2-A771F911B2A0}"/>
          </ac:spMkLst>
        </pc:spChg>
      </pc:sldChg>
    </pc:docChg>
  </pc:docChgLst>
  <pc:docChgLst>
    <pc:chgData name="Jackson Davis" userId="S::jsd18bs@my.fsu.edu::59cba940-e845-49a8-b331-60b50af58ac8" providerId="AD" clId="Web-{09640CFE-AD8E-C829-AA06-193C64D6817D}"/>
    <pc:docChg chg="modSld">
      <pc:chgData name="Jackson Davis" userId="S::jsd18bs@my.fsu.edu::59cba940-e845-49a8-b331-60b50af58ac8" providerId="AD" clId="Web-{09640CFE-AD8E-C829-AA06-193C64D6817D}" dt="2021-11-12T21:29:54.359" v="120" actId="20577"/>
      <pc:docMkLst>
        <pc:docMk/>
      </pc:docMkLst>
      <pc:sldChg chg="modSp">
        <pc:chgData name="Jackson Davis" userId="S::jsd18bs@my.fsu.edu::59cba940-e845-49a8-b331-60b50af58ac8" providerId="AD" clId="Web-{09640CFE-AD8E-C829-AA06-193C64D6817D}" dt="2021-11-12T21:29:54.359" v="120" actId="20577"/>
        <pc:sldMkLst>
          <pc:docMk/>
          <pc:sldMk cId="0" sldId="257"/>
        </pc:sldMkLst>
        <pc:spChg chg="mod">
          <ac:chgData name="Jackson Davis" userId="S::jsd18bs@my.fsu.edu::59cba940-e845-49a8-b331-60b50af58ac8" providerId="AD" clId="Web-{09640CFE-AD8E-C829-AA06-193C64D6817D}" dt="2021-11-12T21:29:54.359" v="120" actId="20577"/>
          <ac:spMkLst>
            <pc:docMk/>
            <pc:sldMk cId="0" sldId="257"/>
            <ac:spMk id="340" creationId="{00000000-0000-0000-0000-000000000000}"/>
          </ac:spMkLst>
        </pc:spChg>
      </pc:sldChg>
      <pc:sldChg chg="modSp">
        <pc:chgData name="Jackson Davis" userId="S::jsd18bs@my.fsu.edu::59cba940-e845-49a8-b331-60b50af58ac8" providerId="AD" clId="Web-{09640CFE-AD8E-C829-AA06-193C64D6817D}" dt="2021-11-12T21:29:47.734" v="119" actId="20577"/>
        <pc:sldMkLst>
          <pc:docMk/>
          <pc:sldMk cId="0" sldId="258"/>
        </pc:sldMkLst>
        <pc:spChg chg="mod">
          <ac:chgData name="Jackson Davis" userId="S::jsd18bs@my.fsu.edu::59cba940-e845-49a8-b331-60b50af58ac8" providerId="AD" clId="Web-{09640CFE-AD8E-C829-AA06-193C64D6817D}" dt="2021-11-12T21:29:47.734" v="119" actId="20577"/>
          <ac:spMkLst>
            <pc:docMk/>
            <pc:sldMk cId="0" sldId="258"/>
            <ac:spMk id="359" creationId="{00000000-0000-0000-0000-000000000000}"/>
          </ac:spMkLst>
        </pc:spChg>
      </pc:sldChg>
      <pc:sldChg chg="addSp delSp modSp">
        <pc:chgData name="Jackson Davis" userId="S::jsd18bs@my.fsu.edu::59cba940-e845-49a8-b331-60b50af58ac8" providerId="AD" clId="Web-{09640CFE-AD8E-C829-AA06-193C64D6817D}" dt="2021-11-12T21:22:23.553" v="53" actId="14100"/>
        <pc:sldMkLst>
          <pc:docMk/>
          <pc:sldMk cId="1566600359" sldId="261"/>
        </pc:sldMkLst>
        <pc:spChg chg="del mod">
          <ac:chgData name="Jackson Davis" userId="S::jsd18bs@my.fsu.edu::59cba940-e845-49a8-b331-60b50af58ac8" providerId="AD" clId="Web-{09640CFE-AD8E-C829-AA06-193C64D6817D}" dt="2021-11-12T21:19:54.457" v="21"/>
          <ac:spMkLst>
            <pc:docMk/>
            <pc:sldMk cId="1566600359" sldId="261"/>
            <ac:spMk id="3" creationId="{B16D1DDE-DC65-4177-9518-C85197162912}"/>
          </ac:spMkLst>
        </pc:spChg>
        <pc:spChg chg="mod">
          <ac:chgData name="Jackson Davis" userId="S::jsd18bs@my.fsu.edu::59cba940-e845-49a8-b331-60b50af58ac8" providerId="AD" clId="Web-{09640CFE-AD8E-C829-AA06-193C64D6817D}" dt="2021-11-12T21:22:23.553" v="53" actId="14100"/>
          <ac:spMkLst>
            <pc:docMk/>
            <pc:sldMk cId="1566600359" sldId="261"/>
            <ac:spMk id="5" creationId="{F808553C-F56B-46DE-997D-7494604C471D}"/>
          </ac:spMkLst>
        </pc:spChg>
        <pc:spChg chg="add mod">
          <ac:chgData name="Jackson Davis" userId="S::jsd18bs@my.fsu.edu::59cba940-e845-49a8-b331-60b50af58ac8" providerId="AD" clId="Web-{09640CFE-AD8E-C829-AA06-193C64D6817D}" dt="2021-11-12T21:20:44.880" v="29"/>
          <ac:spMkLst>
            <pc:docMk/>
            <pc:sldMk cId="1566600359" sldId="261"/>
            <ac:spMk id="9" creationId="{1380DB75-6D13-4AC6-B004-DAB4E3F078F0}"/>
          </ac:spMkLst>
        </pc:spChg>
        <pc:spChg chg="add mod">
          <ac:chgData name="Jackson Davis" userId="S::jsd18bs@my.fsu.edu::59cba940-e845-49a8-b331-60b50af58ac8" providerId="AD" clId="Web-{09640CFE-AD8E-C829-AA06-193C64D6817D}" dt="2021-11-12T21:20:15.176" v="25" actId="1076"/>
          <ac:spMkLst>
            <pc:docMk/>
            <pc:sldMk cId="1566600359" sldId="261"/>
            <ac:spMk id="10" creationId="{D3B307BC-B7A0-4C83-8109-7F045B175C57}"/>
          </ac:spMkLst>
        </pc:spChg>
        <pc:spChg chg="mod topLvl">
          <ac:chgData name="Jackson Davis" userId="S::jsd18bs@my.fsu.edu::59cba940-e845-49a8-b331-60b50af58ac8" providerId="AD" clId="Web-{09640CFE-AD8E-C829-AA06-193C64D6817D}" dt="2021-11-12T21:22:13.194" v="49" actId="1076"/>
          <ac:spMkLst>
            <pc:docMk/>
            <pc:sldMk cId="1566600359" sldId="261"/>
            <ac:spMk id="12" creationId="{B0F57CFF-C9FF-4125-89BB-B3D60334D247}"/>
          </ac:spMkLst>
        </pc:spChg>
        <pc:spChg chg="del topLvl">
          <ac:chgData name="Jackson Davis" userId="S::jsd18bs@my.fsu.edu::59cba940-e845-49a8-b331-60b50af58ac8" providerId="AD" clId="Web-{09640CFE-AD8E-C829-AA06-193C64D6817D}" dt="2021-11-12T21:21:19.443" v="32"/>
          <ac:spMkLst>
            <pc:docMk/>
            <pc:sldMk cId="1566600359" sldId="261"/>
            <ac:spMk id="13" creationId="{B44EA81B-CCA6-43F3-9DFA-D2871ED5760F}"/>
          </ac:spMkLst>
        </pc:spChg>
        <pc:spChg chg="add mod">
          <ac:chgData name="Jackson Davis" userId="S::jsd18bs@my.fsu.edu::59cba940-e845-49a8-b331-60b50af58ac8" providerId="AD" clId="Web-{09640CFE-AD8E-C829-AA06-193C64D6817D}" dt="2021-11-12T21:21:59.522" v="46"/>
          <ac:spMkLst>
            <pc:docMk/>
            <pc:sldMk cId="1566600359" sldId="261"/>
            <ac:spMk id="19" creationId="{622AE237-8ED0-4DD9-BEDB-EFC28788F770}"/>
          </ac:spMkLst>
        </pc:spChg>
        <pc:grpChg chg="add del mod">
          <ac:chgData name="Jackson Davis" userId="S::jsd18bs@my.fsu.edu::59cba940-e845-49a8-b331-60b50af58ac8" providerId="AD" clId="Web-{09640CFE-AD8E-C829-AA06-193C64D6817D}" dt="2021-11-12T21:21:19.443" v="32"/>
          <ac:grpSpMkLst>
            <pc:docMk/>
            <pc:sldMk cId="1566600359" sldId="261"/>
            <ac:grpSpMk id="14" creationId="{1B1DB952-B6DA-4950-B261-F93370284379}"/>
          </ac:grpSpMkLst>
        </pc:grpChg>
        <pc:picChg chg="del">
          <ac:chgData name="Jackson Davis" userId="S::jsd18bs@my.fsu.edu::59cba940-e845-49a8-b331-60b50af58ac8" providerId="AD" clId="Web-{09640CFE-AD8E-C829-AA06-193C64D6817D}" dt="2021-11-12T21:21:59.522" v="46"/>
          <ac:picMkLst>
            <pc:docMk/>
            <pc:sldMk cId="1566600359" sldId="261"/>
            <ac:picMk id="6" creationId="{AEB50995-FB2E-45FB-ACCE-A057FEDB8363}"/>
          </ac:picMkLst>
        </pc:picChg>
        <pc:picChg chg="del mod">
          <ac:chgData name="Jackson Davis" userId="S::jsd18bs@my.fsu.edu::59cba940-e845-49a8-b331-60b50af58ac8" providerId="AD" clId="Web-{09640CFE-AD8E-C829-AA06-193C64D6817D}" dt="2021-11-12T21:22:00.443" v="47"/>
          <ac:picMkLst>
            <pc:docMk/>
            <pc:sldMk cId="1566600359" sldId="261"/>
            <ac:picMk id="7" creationId="{89F7A06F-1FC0-48DF-8015-394CB0D4957B}"/>
          </ac:picMkLst>
        </pc:picChg>
        <pc:picChg chg="add mod">
          <ac:chgData name="Jackson Davis" userId="S::jsd18bs@my.fsu.edu::59cba940-e845-49a8-b331-60b50af58ac8" providerId="AD" clId="Web-{09640CFE-AD8E-C829-AA06-193C64D6817D}" dt="2021-11-12T21:22:13.209" v="50" actId="1076"/>
          <ac:picMkLst>
            <pc:docMk/>
            <pc:sldMk cId="1566600359" sldId="261"/>
            <ac:picMk id="15" creationId="{CC370417-F551-4EE5-B33A-5F9DB4298F59}"/>
          </ac:picMkLst>
        </pc:picChg>
        <pc:picChg chg="add mod">
          <ac:chgData name="Jackson Davis" userId="S::jsd18bs@my.fsu.edu::59cba940-e845-49a8-b331-60b50af58ac8" providerId="AD" clId="Web-{09640CFE-AD8E-C829-AA06-193C64D6817D}" dt="2021-11-12T21:22:13.209" v="51" actId="1076"/>
          <ac:picMkLst>
            <pc:docMk/>
            <pc:sldMk cId="1566600359" sldId="261"/>
            <ac:picMk id="17" creationId="{E0B547CA-4286-4959-983F-254F351F144B}"/>
          </ac:picMkLst>
        </pc:picChg>
      </pc:sldChg>
      <pc:sldChg chg="addSp delSp modSp">
        <pc:chgData name="Jackson Davis" userId="S::jsd18bs@my.fsu.edu::59cba940-e845-49a8-b331-60b50af58ac8" providerId="AD" clId="Web-{09640CFE-AD8E-C829-AA06-193C64D6817D}" dt="2021-11-12T21:29:36.483" v="118" actId="1076"/>
        <pc:sldMkLst>
          <pc:docMk/>
          <pc:sldMk cId="3871158078" sldId="287"/>
        </pc:sldMkLst>
        <pc:spChg chg="del mod">
          <ac:chgData name="Jackson Davis" userId="S::jsd18bs@my.fsu.edu::59cba940-e845-49a8-b331-60b50af58ac8" providerId="AD" clId="Web-{09640CFE-AD8E-C829-AA06-193C64D6817D}" dt="2021-11-12T21:23:19.414" v="69"/>
          <ac:spMkLst>
            <pc:docMk/>
            <pc:sldMk cId="3871158078" sldId="287"/>
            <ac:spMk id="3" creationId="{3C113B73-A457-449D-95A6-CBDA13587B7C}"/>
          </ac:spMkLst>
        </pc:spChg>
        <pc:spChg chg="mod">
          <ac:chgData name="Jackson Davis" userId="S::jsd18bs@my.fsu.edu::59cba940-e845-49a8-b331-60b50af58ac8" providerId="AD" clId="Web-{09640CFE-AD8E-C829-AA06-193C64D6817D}" dt="2021-11-12T21:29:36.483" v="118" actId="1076"/>
          <ac:spMkLst>
            <pc:docMk/>
            <pc:sldMk cId="3871158078" sldId="287"/>
            <ac:spMk id="5" creationId="{F808553C-F56B-46DE-997D-7494604C471D}"/>
          </ac:spMkLst>
        </pc:spChg>
        <pc:spChg chg="del mod">
          <ac:chgData name="Jackson Davis" userId="S::jsd18bs@my.fsu.edu::59cba940-e845-49a8-b331-60b50af58ac8" providerId="AD" clId="Web-{09640CFE-AD8E-C829-AA06-193C64D6817D}" dt="2021-11-12T21:23:19.414" v="68"/>
          <ac:spMkLst>
            <pc:docMk/>
            <pc:sldMk cId="3871158078" sldId="287"/>
            <ac:spMk id="7" creationId="{5508C094-B6CB-4202-9BF2-7A0C174CCFBB}"/>
          </ac:spMkLst>
        </pc:spChg>
        <pc:spChg chg="add mod">
          <ac:chgData name="Jackson Davis" userId="S::jsd18bs@my.fsu.edu::59cba940-e845-49a8-b331-60b50af58ac8" providerId="AD" clId="Web-{09640CFE-AD8E-C829-AA06-193C64D6817D}" dt="2021-11-12T21:27:39.200" v="109"/>
          <ac:spMkLst>
            <pc:docMk/>
            <pc:sldMk cId="3871158078" sldId="287"/>
            <ac:spMk id="9" creationId="{6449B21C-F295-4DEE-9E34-50531ED55F3C}"/>
          </ac:spMkLst>
        </pc:spChg>
        <pc:spChg chg="add mod">
          <ac:chgData name="Jackson Davis" userId="S::jsd18bs@my.fsu.edu::59cba940-e845-49a8-b331-60b50af58ac8" providerId="AD" clId="Web-{09640CFE-AD8E-C829-AA06-193C64D6817D}" dt="2021-11-12T21:26:19.823" v="102" actId="20577"/>
          <ac:spMkLst>
            <pc:docMk/>
            <pc:sldMk cId="3871158078" sldId="287"/>
            <ac:spMk id="10" creationId="{A9442805-ACF8-49CB-93DD-861093D212B6}"/>
          </ac:spMkLst>
        </pc:spChg>
        <pc:spChg chg="add mod">
          <ac:chgData name="Jackson Davis" userId="S::jsd18bs@my.fsu.edu::59cba940-e845-49a8-b331-60b50af58ac8" providerId="AD" clId="Web-{09640CFE-AD8E-C829-AA06-193C64D6817D}" dt="2021-11-12T21:26:16.526" v="101" actId="20577"/>
          <ac:spMkLst>
            <pc:docMk/>
            <pc:sldMk cId="3871158078" sldId="287"/>
            <ac:spMk id="11" creationId="{D723CA4F-8157-44B5-B885-C935768D9575}"/>
          </ac:spMkLst>
        </pc:spChg>
        <pc:picChg chg="mod">
          <ac:chgData name="Jackson Davis" userId="S::jsd18bs@my.fsu.edu::59cba940-e845-49a8-b331-60b50af58ac8" providerId="AD" clId="Web-{09640CFE-AD8E-C829-AA06-193C64D6817D}" dt="2021-11-12T21:23:47.211" v="75" actId="1076"/>
          <ac:picMkLst>
            <pc:docMk/>
            <pc:sldMk cId="3871158078" sldId="287"/>
            <ac:picMk id="6" creationId="{B8197268-2027-45B6-8592-78F2838D4658}"/>
          </ac:picMkLst>
        </pc:picChg>
      </pc:sldChg>
      <pc:sldChg chg="addSp modSp">
        <pc:chgData name="Jackson Davis" userId="S::jsd18bs@my.fsu.edu::59cba940-e845-49a8-b331-60b50af58ac8" providerId="AD" clId="Web-{09640CFE-AD8E-C829-AA06-193C64D6817D}" dt="2021-11-12T21:17:26.626" v="5" actId="1076"/>
        <pc:sldMkLst>
          <pc:docMk/>
          <pc:sldMk cId="3263000531" sldId="310"/>
        </pc:sldMkLst>
        <pc:spChg chg="add mod">
          <ac:chgData name="Jackson Davis" userId="S::jsd18bs@my.fsu.edu::59cba940-e845-49a8-b331-60b50af58ac8" providerId="AD" clId="Web-{09640CFE-AD8E-C829-AA06-193C64D6817D}" dt="2021-11-12T21:16:52.797" v="1" actId="1076"/>
          <ac:spMkLst>
            <pc:docMk/>
            <pc:sldMk cId="3263000531" sldId="310"/>
            <ac:spMk id="4" creationId="{23C4EDDC-A284-454E-8ECC-C11FE6B1823D}"/>
          </ac:spMkLst>
        </pc:spChg>
        <pc:spChg chg="add mod">
          <ac:chgData name="Jackson Davis" userId="S::jsd18bs@my.fsu.edu::59cba940-e845-49a8-b331-60b50af58ac8" providerId="AD" clId="Web-{09640CFE-AD8E-C829-AA06-193C64D6817D}" dt="2021-11-12T21:17:08.625" v="3" actId="1076"/>
          <ac:spMkLst>
            <pc:docMk/>
            <pc:sldMk cId="3263000531" sldId="310"/>
            <ac:spMk id="8" creationId="{C0367EA6-FEED-4629-90E9-8A8E692CD9B5}"/>
          </ac:spMkLst>
        </pc:spChg>
        <pc:spChg chg="add mod">
          <ac:chgData name="Jackson Davis" userId="S::jsd18bs@my.fsu.edu::59cba940-e845-49a8-b331-60b50af58ac8" providerId="AD" clId="Web-{09640CFE-AD8E-C829-AA06-193C64D6817D}" dt="2021-11-12T21:17:26.626" v="5" actId="1076"/>
          <ac:spMkLst>
            <pc:docMk/>
            <pc:sldMk cId="3263000531" sldId="310"/>
            <ac:spMk id="9" creationId="{3EE5ECA7-A11C-4732-B910-D122E3CFA4BF}"/>
          </ac:spMkLst>
        </pc:spChg>
      </pc:sldChg>
      <pc:sldChg chg="addSp delSp modSp">
        <pc:chgData name="Jackson Davis" userId="S::jsd18bs@my.fsu.edu::59cba940-e845-49a8-b331-60b50af58ac8" providerId="AD" clId="Web-{09640CFE-AD8E-C829-AA06-193C64D6817D}" dt="2021-11-12T21:29:29.249" v="117" actId="1076"/>
        <pc:sldMkLst>
          <pc:docMk/>
          <pc:sldMk cId="786806567" sldId="316"/>
        </pc:sldMkLst>
        <pc:spChg chg="del">
          <ac:chgData name="Jackson Davis" userId="S::jsd18bs@my.fsu.edu::59cba940-e845-49a8-b331-60b50af58ac8" providerId="AD" clId="Web-{09640CFE-AD8E-C829-AA06-193C64D6817D}" dt="2021-11-12T21:24:03.243" v="78"/>
          <ac:spMkLst>
            <pc:docMk/>
            <pc:sldMk cId="786806567" sldId="316"/>
            <ac:spMk id="3" creationId="{A02EBDC3-A146-4288-A55A-814052DE811E}"/>
          </ac:spMkLst>
        </pc:spChg>
        <pc:spChg chg="mod">
          <ac:chgData name="Jackson Davis" userId="S::jsd18bs@my.fsu.edu::59cba940-e845-49a8-b331-60b50af58ac8" providerId="AD" clId="Web-{09640CFE-AD8E-C829-AA06-193C64D6817D}" dt="2021-11-12T21:29:29.249" v="117" actId="1076"/>
          <ac:spMkLst>
            <pc:docMk/>
            <pc:sldMk cId="786806567" sldId="316"/>
            <ac:spMk id="5" creationId="{F808553C-F56B-46DE-997D-7494604C471D}"/>
          </ac:spMkLst>
        </pc:spChg>
        <pc:spChg chg="add mod">
          <ac:chgData name="Jackson Davis" userId="S::jsd18bs@my.fsu.edu::59cba940-e845-49a8-b331-60b50af58ac8" providerId="AD" clId="Web-{09640CFE-AD8E-C829-AA06-193C64D6817D}" dt="2021-11-12T21:28:34.623" v="112"/>
          <ac:spMkLst>
            <pc:docMk/>
            <pc:sldMk cId="786806567" sldId="316"/>
            <ac:spMk id="6" creationId="{2D9EFA94-103B-471E-ADCB-AB964646EB21}"/>
          </ac:spMkLst>
        </pc:spChg>
        <pc:spChg chg="add mod">
          <ac:chgData name="Jackson Davis" userId="S::jsd18bs@my.fsu.edu::59cba940-e845-49a8-b331-60b50af58ac8" providerId="AD" clId="Web-{09640CFE-AD8E-C829-AA06-193C64D6817D}" dt="2021-11-12T21:26:28.277" v="104" actId="20577"/>
          <ac:spMkLst>
            <pc:docMk/>
            <pc:sldMk cId="786806567" sldId="316"/>
            <ac:spMk id="10" creationId="{71232AF7-8CEC-4C59-92CA-78DDF9580CB1}"/>
          </ac:spMkLst>
        </pc:spChg>
      </pc:sldChg>
      <pc:sldChg chg="addSp delSp modSp">
        <pc:chgData name="Jackson Davis" userId="S::jsd18bs@my.fsu.edu::59cba940-e845-49a8-b331-60b50af58ac8" providerId="AD" clId="Web-{09640CFE-AD8E-C829-AA06-193C64D6817D}" dt="2021-11-12T21:29:21.811" v="116" actId="1076"/>
        <pc:sldMkLst>
          <pc:docMk/>
          <pc:sldMk cId="3329316984" sldId="324"/>
        </pc:sldMkLst>
        <pc:spChg chg="del mod">
          <ac:chgData name="Jackson Davis" userId="S::jsd18bs@my.fsu.edu::59cba940-e845-49a8-b331-60b50af58ac8" providerId="AD" clId="Web-{09640CFE-AD8E-C829-AA06-193C64D6817D}" dt="2021-11-12T21:24:41.884" v="86"/>
          <ac:spMkLst>
            <pc:docMk/>
            <pc:sldMk cId="3329316984" sldId="324"/>
            <ac:spMk id="3" creationId="{A02EBDC3-A146-4288-A55A-814052DE811E}"/>
          </ac:spMkLst>
        </pc:spChg>
        <pc:spChg chg="mod">
          <ac:chgData name="Jackson Davis" userId="S::jsd18bs@my.fsu.edu::59cba940-e845-49a8-b331-60b50af58ac8" providerId="AD" clId="Web-{09640CFE-AD8E-C829-AA06-193C64D6817D}" dt="2021-11-12T21:29:21.811" v="116" actId="1076"/>
          <ac:spMkLst>
            <pc:docMk/>
            <pc:sldMk cId="3329316984" sldId="324"/>
            <ac:spMk id="5" creationId="{F808553C-F56B-46DE-997D-7494604C471D}"/>
          </ac:spMkLst>
        </pc:spChg>
        <pc:spChg chg="add mod">
          <ac:chgData name="Jackson Davis" userId="S::jsd18bs@my.fsu.edu::59cba940-e845-49a8-b331-60b50af58ac8" providerId="AD" clId="Web-{09640CFE-AD8E-C829-AA06-193C64D6817D}" dt="2021-11-12T21:29:11.077" v="115"/>
          <ac:spMkLst>
            <pc:docMk/>
            <pc:sldMk cId="3329316984" sldId="324"/>
            <ac:spMk id="8" creationId="{446D7448-FA12-4CF5-BCFE-AA0322D53E4A}"/>
          </ac:spMkLst>
        </pc:spChg>
        <pc:spChg chg="add mod">
          <ac:chgData name="Jackson Davis" userId="S::jsd18bs@my.fsu.edu::59cba940-e845-49a8-b331-60b50af58ac8" providerId="AD" clId="Web-{09640CFE-AD8E-C829-AA06-193C64D6817D}" dt="2021-11-12T21:26:37.277" v="106" actId="20577"/>
          <ac:spMkLst>
            <pc:docMk/>
            <pc:sldMk cId="3329316984" sldId="324"/>
            <ac:spMk id="9" creationId="{214E8F77-3068-4E7E-8576-08183479013D}"/>
          </ac:spMkLst>
        </pc:spChg>
        <pc:picChg chg="mod">
          <ac:chgData name="Jackson Davis" userId="S::jsd18bs@my.fsu.edu::59cba940-e845-49a8-b331-60b50af58ac8" providerId="AD" clId="Web-{09640CFE-AD8E-C829-AA06-193C64D6817D}" dt="2021-11-12T21:26:05.558" v="100" actId="1076"/>
          <ac:picMkLst>
            <pc:docMk/>
            <pc:sldMk cId="3329316984" sldId="324"/>
            <ac:picMk id="6" creationId="{8A39C440-967E-463A-A1A5-1D686A93CD8A}"/>
          </ac:picMkLst>
        </pc:picChg>
      </pc:sldChg>
    </pc:docChg>
  </pc:docChgLst>
  <pc:docChgLst>
    <pc:chgData name="Grace Busch" userId="S::gpb18@my.fsu.edu::be6d5710-899d-491f-89e0-e7773f9a3eea" providerId="AD" clId="Web-{BAC6FBE1-0D79-B008-201B-70D6C4E2BB4D}"/>
    <pc:docChg chg="modSld">
      <pc:chgData name="Grace Busch" userId="S::gpb18@my.fsu.edu::be6d5710-899d-491f-89e0-e7773f9a3eea" providerId="AD" clId="Web-{BAC6FBE1-0D79-B008-201B-70D6C4E2BB4D}" dt="2021-11-12T19:44:46.486" v="15"/>
      <pc:docMkLst>
        <pc:docMk/>
      </pc:docMkLst>
      <pc:sldChg chg="addSp delSp modSp delAnim">
        <pc:chgData name="Grace Busch" userId="S::gpb18@my.fsu.edu::be6d5710-899d-491f-89e0-e7773f9a3eea" providerId="AD" clId="Web-{BAC6FBE1-0D79-B008-201B-70D6C4E2BB4D}" dt="2021-11-12T19:44:46.486" v="15"/>
        <pc:sldMkLst>
          <pc:docMk/>
          <pc:sldMk cId="1695376690" sldId="297"/>
        </pc:sldMkLst>
        <pc:spChg chg="add del">
          <ac:chgData name="Grace Busch" userId="S::gpb18@my.fsu.edu::be6d5710-899d-491f-89e0-e7773f9a3eea" providerId="AD" clId="Web-{BAC6FBE1-0D79-B008-201B-70D6C4E2BB4D}" dt="2021-11-12T19:44:22.125" v="1"/>
          <ac:spMkLst>
            <pc:docMk/>
            <pc:sldMk cId="1695376690" sldId="297"/>
            <ac:spMk id="7" creationId="{E4328CA1-344F-4E61-889F-51D62E1AD322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13"/>
          <ac:spMkLst>
            <pc:docMk/>
            <pc:sldMk cId="1695376690" sldId="297"/>
            <ac:spMk id="14" creationId="{4CC2397E-1E75-4B25-8EDD-639A0DE6A2A4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12"/>
          <ac:spMkLst>
            <pc:docMk/>
            <pc:sldMk cId="1695376690" sldId="297"/>
            <ac:spMk id="15" creationId="{CDBE5089-37C7-4C20-8221-AD9E32AF1393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11"/>
          <ac:spMkLst>
            <pc:docMk/>
            <pc:sldMk cId="1695376690" sldId="297"/>
            <ac:spMk id="16" creationId="{E765A0B0-CB54-474F-B663-B7BA36D3F2E4}"/>
          </ac:spMkLst>
        </pc:spChg>
        <pc:spChg chg="del">
          <ac:chgData name="Grace Busch" userId="S::gpb18@my.fsu.edu::be6d5710-899d-491f-89e0-e7773f9a3eea" providerId="AD" clId="Web-{BAC6FBE1-0D79-B008-201B-70D6C4E2BB4D}" dt="2021-11-12T19:44:46.486" v="15"/>
          <ac:spMkLst>
            <pc:docMk/>
            <pc:sldMk cId="1695376690" sldId="297"/>
            <ac:spMk id="17" creationId="{FB79EB88-3382-448C-840E-27B19338040E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10"/>
          <ac:spMkLst>
            <pc:docMk/>
            <pc:sldMk cId="1695376690" sldId="297"/>
            <ac:spMk id="18" creationId="{BAD42B72-D64E-4A5E-BDE6-5A5632A03CAC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9"/>
          <ac:spMkLst>
            <pc:docMk/>
            <pc:sldMk cId="1695376690" sldId="297"/>
            <ac:spMk id="19" creationId="{FF6C4A36-DE53-479A-836F-0015153AF876}"/>
          </ac:spMkLst>
        </pc:spChg>
        <pc:spChg chg="del">
          <ac:chgData name="Grace Busch" userId="S::gpb18@my.fsu.edu::be6d5710-899d-491f-89e0-e7773f9a3eea" providerId="AD" clId="Web-{BAC6FBE1-0D79-B008-201B-70D6C4E2BB4D}" dt="2021-11-12T19:44:44.564" v="8"/>
          <ac:spMkLst>
            <pc:docMk/>
            <pc:sldMk cId="1695376690" sldId="297"/>
            <ac:spMk id="20" creationId="{03161813-E04E-4FC1-884B-AD28650E02BE}"/>
          </ac:spMkLst>
        </pc:spChg>
        <pc:spChg chg="del">
          <ac:chgData name="Grace Busch" userId="S::gpb18@my.fsu.edu::be6d5710-899d-491f-89e0-e7773f9a3eea" providerId="AD" clId="Web-{BAC6FBE1-0D79-B008-201B-70D6C4E2BB4D}" dt="2021-11-12T19:44:46.486" v="14"/>
          <ac:spMkLst>
            <pc:docMk/>
            <pc:sldMk cId="1695376690" sldId="297"/>
            <ac:spMk id="21" creationId="{9FE06EB6-ACE2-451C-BC55-1502BB41126A}"/>
          </ac:spMkLst>
        </pc:spChg>
        <pc:spChg chg="add mod">
          <ac:chgData name="Grace Busch" userId="S::gpb18@my.fsu.edu::be6d5710-899d-491f-89e0-e7773f9a3eea" providerId="AD" clId="Web-{BAC6FBE1-0D79-B008-201B-70D6C4E2BB4D}" dt="2021-11-12T19:44:32.563" v="6"/>
          <ac:spMkLst>
            <pc:docMk/>
            <pc:sldMk cId="1695376690" sldId="297"/>
            <ac:spMk id="37" creationId="{9C60CBC8-1767-4910-BFF6-A754A719A796}"/>
          </ac:spMkLst>
        </pc:spChg>
        <pc:grpChg chg="del">
          <ac:chgData name="Grace Busch" userId="S::gpb18@my.fsu.edu::be6d5710-899d-491f-89e0-e7773f9a3eea" providerId="AD" clId="Web-{BAC6FBE1-0D79-B008-201B-70D6C4E2BB4D}" dt="2021-11-12T19:44:26.938" v="2"/>
          <ac:grpSpMkLst>
            <pc:docMk/>
            <pc:sldMk cId="1695376690" sldId="297"/>
            <ac:grpSpMk id="2" creationId="{0480F98B-55DB-48A7-8A20-F9F980A899CD}"/>
          </ac:grpSpMkLst>
        </pc:grpChg>
        <pc:grpChg chg="del">
          <ac:chgData name="Grace Busch" userId="S::gpb18@my.fsu.edu::be6d5710-899d-491f-89e0-e7773f9a3eea" providerId="AD" clId="Web-{BAC6FBE1-0D79-B008-201B-70D6C4E2BB4D}" dt="2021-11-12T19:44:29.578" v="4"/>
          <ac:grpSpMkLst>
            <pc:docMk/>
            <pc:sldMk cId="1695376690" sldId="297"/>
            <ac:grpSpMk id="3" creationId="{6C78FE9C-E278-4728-88A0-6E31F1790AF1}"/>
          </ac:grpSpMkLst>
        </pc:grpChg>
        <pc:grpChg chg="del">
          <ac:chgData name="Grace Busch" userId="S::gpb18@my.fsu.edu::be6d5710-899d-491f-89e0-e7773f9a3eea" providerId="AD" clId="Web-{BAC6FBE1-0D79-B008-201B-70D6C4E2BB4D}" dt="2021-11-12T19:44:28.141" v="3"/>
          <ac:grpSpMkLst>
            <pc:docMk/>
            <pc:sldMk cId="1695376690" sldId="297"/>
            <ac:grpSpMk id="6" creationId="{FE19C92B-5FD3-45F0-84AD-D52F5F46870D}"/>
          </ac:grpSpMkLst>
        </pc:grpChg>
        <pc:grpChg chg="del">
          <ac:chgData name="Grace Busch" userId="S::gpb18@my.fsu.edu::be6d5710-899d-491f-89e0-e7773f9a3eea" providerId="AD" clId="Web-{BAC6FBE1-0D79-B008-201B-70D6C4E2BB4D}" dt="2021-11-12T19:44:36.423" v="7"/>
          <ac:grpSpMkLst>
            <pc:docMk/>
            <pc:sldMk cId="1695376690" sldId="297"/>
            <ac:grpSpMk id="33" creationId="{FCA0CFD7-0979-43AF-8A9A-5C3F63F40E1A}"/>
          </ac:grpSpMkLst>
        </pc:grpChg>
        <pc:grpChg chg="del">
          <ac:chgData name="Grace Busch" userId="S::gpb18@my.fsu.edu::be6d5710-899d-491f-89e0-e7773f9a3eea" providerId="AD" clId="Web-{BAC6FBE1-0D79-B008-201B-70D6C4E2BB4D}" dt="2021-11-12T19:44:30.922" v="5"/>
          <ac:grpSpMkLst>
            <pc:docMk/>
            <pc:sldMk cId="1695376690" sldId="297"/>
            <ac:grpSpMk id="34" creationId="{F778D90E-CE7D-40F5-8852-71E009B4D1D1}"/>
          </ac:grpSpMkLst>
        </pc:grpChg>
        <pc:picChg chg="del">
          <ac:chgData name="Grace Busch" userId="S::gpb18@my.fsu.edu::be6d5710-899d-491f-89e0-e7773f9a3eea" providerId="AD" clId="Web-{BAC6FBE1-0D79-B008-201B-70D6C4E2BB4D}" dt="2021-11-12T19:44:32.563" v="6"/>
          <ac:picMkLst>
            <pc:docMk/>
            <pc:sldMk cId="1695376690" sldId="297"/>
            <ac:picMk id="39" creationId="{E7142774-C512-46DA-867C-68DBF6303E74}"/>
          </ac:picMkLst>
        </pc:picChg>
      </pc:sldChg>
    </pc:docChg>
  </pc:docChgLst>
  <pc:docChgLst>
    <pc:chgData name="Jackson Davis" userId="S::jsd18bs@my.fsu.edu::59cba940-e845-49a8-b331-60b50af58ac8" providerId="AD" clId="Web-{F0F44F6D-3D9A-5050-9696-130BFB725B93}"/>
    <pc:docChg chg="addSld delSld modSld sldOrd modSection">
      <pc:chgData name="Jackson Davis" userId="S::jsd18bs@my.fsu.edu::59cba940-e845-49a8-b331-60b50af58ac8" providerId="AD" clId="Web-{F0F44F6D-3D9A-5050-9696-130BFB725B93}" dt="2021-11-12T04:04:57.317" v="381"/>
      <pc:docMkLst>
        <pc:docMk/>
      </pc:docMkLst>
      <pc:sldChg chg="addSp delSp modSp addAnim delAnim">
        <pc:chgData name="Jackson Davis" userId="S::jsd18bs@my.fsu.edu::59cba940-e845-49a8-b331-60b50af58ac8" providerId="AD" clId="Web-{F0F44F6D-3D9A-5050-9696-130BFB725B93}" dt="2021-11-12T03:49:42.578" v="299"/>
        <pc:sldMkLst>
          <pc:docMk/>
          <pc:sldMk cId="681612377" sldId="306"/>
        </pc:sldMkLst>
        <pc:spChg chg="add del mod">
          <ac:chgData name="Jackson Davis" userId="S::jsd18bs@my.fsu.edu::59cba940-e845-49a8-b331-60b50af58ac8" providerId="AD" clId="Web-{F0F44F6D-3D9A-5050-9696-130BFB725B93}" dt="2021-11-12T02:50:24.852" v="30"/>
          <ac:spMkLst>
            <pc:docMk/>
            <pc:sldMk cId="681612377" sldId="306"/>
            <ac:spMk id="2" creationId="{E64E39C1-8742-4BA7-93AD-C056C9A0BDED}"/>
          </ac:spMkLst>
        </pc:spChg>
        <pc:spChg chg="add mod">
          <ac:chgData name="Jackson Davis" userId="S::jsd18bs@my.fsu.edu::59cba940-e845-49a8-b331-60b50af58ac8" providerId="AD" clId="Web-{F0F44F6D-3D9A-5050-9696-130BFB725B93}" dt="2021-11-12T03:48:45.389" v="290" actId="688"/>
          <ac:spMkLst>
            <pc:docMk/>
            <pc:sldMk cId="681612377" sldId="306"/>
            <ac:spMk id="5" creationId="{3D3A42C5-7E6B-40DE-AFE8-3AEDEF34D3C9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2:50:22.493" v="29"/>
          <ac:spMkLst>
            <pc:docMk/>
            <pc:sldMk cId="681612377" sldId="306"/>
            <ac:spMk id="9" creationId="{321492E3-99AD-4E8D-948A-F606CE383DB0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2:59:04.913" v="105"/>
          <ac:spMkLst>
            <pc:docMk/>
            <pc:sldMk cId="681612377" sldId="306"/>
            <ac:spMk id="10" creationId="{7B3B5FA3-724B-4B40-8613-DFC83875A7D4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41" v="143" actId="1076"/>
          <ac:spMkLst>
            <pc:docMk/>
            <pc:sldMk cId="681612377" sldId="306"/>
            <ac:spMk id="13" creationId="{5BFA8C98-DF9F-416D-9A15-93326566F55E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3:08:35.976" v="155"/>
          <ac:spMkLst>
            <pc:docMk/>
            <pc:sldMk cId="681612377" sldId="306"/>
            <ac:spMk id="14" creationId="{1B59C2F7-CD82-484B-A21D-A175FA8C1311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3:08:38.570" v="156"/>
          <ac:spMkLst>
            <pc:docMk/>
            <pc:sldMk cId="681612377" sldId="306"/>
            <ac:spMk id="15" creationId="{F6E97FD2-3D28-45A3-A93E-CE8B144CF878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2:55:29.892" v="67"/>
          <ac:spMkLst>
            <pc:docMk/>
            <pc:sldMk cId="681612377" sldId="306"/>
            <ac:spMk id="16" creationId="{E3600FDF-497B-4335-8E70-712BE3E151DE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2:59:04.913" v="104"/>
          <ac:spMkLst>
            <pc:docMk/>
            <pc:sldMk cId="681612377" sldId="306"/>
            <ac:spMk id="17" creationId="{05260222-FAE9-4C99-94B7-00021BACD656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3:08:30.570" v="154"/>
          <ac:spMkLst>
            <pc:docMk/>
            <pc:sldMk cId="681612377" sldId="306"/>
            <ac:spMk id="18" creationId="{D09FA475-0EF0-4645-86DE-CCB34E0CAC9A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25" v="140" actId="1076"/>
          <ac:spMkLst>
            <pc:docMk/>
            <pc:sldMk cId="681612377" sldId="306"/>
            <ac:spMk id="19" creationId="{4733EB5A-E4ED-4BC0-9800-F8D4577BCEA8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25" v="141" actId="1076"/>
          <ac:spMkLst>
            <pc:docMk/>
            <pc:sldMk cId="681612377" sldId="306"/>
            <ac:spMk id="20" creationId="{A114B17A-C6A0-4C06-9690-E9CDF34D6C89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25" v="142" actId="1076"/>
          <ac:spMkLst>
            <pc:docMk/>
            <pc:sldMk cId="681612377" sldId="306"/>
            <ac:spMk id="21" creationId="{90CCB395-A397-4633-AFA8-F133279BC727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41" v="144" actId="1076"/>
          <ac:spMkLst>
            <pc:docMk/>
            <pc:sldMk cId="681612377" sldId="306"/>
            <ac:spMk id="22" creationId="{EA62046C-B3F1-4195-A31C-83CFEFCCEB06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41" v="145" actId="1076"/>
          <ac:spMkLst>
            <pc:docMk/>
            <pc:sldMk cId="681612377" sldId="306"/>
            <ac:spMk id="23" creationId="{D007900A-418E-4E6E-838A-203DA955E006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57" v="146" actId="1076"/>
          <ac:spMkLst>
            <pc:docMk/>
            <pc:sldMk cId="681612377" sldId="306"/>
            <ac:spMk id="24" creationId="{6CE4DA62-36ED-4D9C-AA05-9D84298047E2}"/>
          </ac:spMkLst>
        </pc:spChg>
        <pc:spChg chg="add mod">
          <ac:chgData name="Jackson Davis" userId="S::jsd18bs@my.fsu.edu::59cba940-e845-49a8-b331-60b50af58ac8" providerId="AD" clId="Web-{F0F44F6D-3D9A-5050-9696-130BFB725B93}" dt="2021-11-12T03:06:18.957" v="147" actId="1076"/>
          <ac:spMkLst>
            <pc:docMk/>
            <pc:sldMk cId="681612377" sldId="306"/>
            <ac:spMk id="25" creationId="{210DA2D1-0F9E-4D08-8716-C19AED39B5DB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09" v="280" actId="1076"/>
          <ac:spMkLst>
            <pc:docMk/>
            <pc:sldMk cId="681612377" sldId="306"/>
            <ac:spMk id="27" creationId="{E8D1CDC6-9458-48CE-9169-34CA4107AA8E}"/>
          </ac:spMkLst>
        </pc:spChg>
        <pc:spChg chg="add del mod">
          <ac:chgData name="Jackson Davis" userId="S::jsd18bs@my.fsu.edu::59cba940-e845-49a8-b331-60b50af58ac8" providerId="AD" clId="Web-{F0F44F6D-3D9A-5050-9696-130BFB725B93}" dt="2021-11-12T03:10:29.713" v="169"/>
          <ac:spMkLst>
            <pc:docMk/>
            <pc:sldMk cId="681612377" sldId="306"/>
            <ac:spMk id="28" creationId="{75EDAAFA-90C3-4CC0-A850-7ABAFE119108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25" v="283" actId="1076"/>
          <ac:spMkLst>
            <pc:docMk/>
            <pc:sldMk cId="681612377" sldId="306"/>
            <ac:spMk id="28" creationId="{C4F40693-69EE-47D4-8207-32FCCE8ACFDC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09" v="279" actId="1076"/>
          <ac:spMkLst>
            <pc:docMk/>
            <pc:sldMk cId="681612377" sldId="306"/>
            <ac:spMk id="29" creationId="{E8094002-CE1D-4142-92C2-4A72C129174D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25" v="282" actId="1076"/>
          <ac:spMkLst>
            <pc:docMk/>
            <pc:sldMk cId="681612377" sldId="306"/>
            <ac:spMk id="30" creationId="{91381B86-A748-4AFE-8FDB-8A2B782CBDCE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293" v="278" actId="1076"/>
          <ac:spMkLst>
            <pc:docMk/>
            <pc:sldMk cId="681612377" sldId="306"/>
            <ac:spMk id="31" creationId="{7439D844-1311-4EC7-91CD-6EFF7099C544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09" v="281" actId="1076"/>
          <ac:spMkLst>
            <pc:docMk/>
            <pc:sldMk cId="681612377" sldId="306"/>
            <ac:spMk id="32" creationId="{0DEE726A-1E5C-41C0-9B51-E3BAD1DEF2AD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25" v="284" actId="1076"/>
          <ac:spMkLst>
            <pc:docMk/>
            <pc:sldMk cId="681612377" sldId="306"/>
            <ac:spMk id="33" creationId="{344A705C-076E-4845-8EBE-8079460E458B}"/>
          </ac:spMkLst>
        </pc:spChg>
        <pc:spChg chg="add mod">
          <ac:chgData name="Jackson Davis" userId="S::jsd18bs@my.fsu.edu::59cba940-e845-49a8-b331-60b50af58ac8" providerId="AD" clId="Web-{F0F44F6D-3D9A-5050-9696-130BFB725B93}" dt="2021-11-12T03:47:25.340" v="285" actId="1076"/>
          <ac:spMkLst>
            <pc:docMk/>
            <pc:sldMk cId="681612377" sldId="306"/>
            <ac:spMk id="34" creationId="{E0F7A34A-C9B2-44CE-B4D2-0ACCC7DD6540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36" creationId="{0D03E213-A0C4-4C91-8D0B-03FCB4E3BB9C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37" creationId="{B96F0ECA-B652-47ED-B44E-ED78B70928B6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38" creationId="{953A074D-1590-4ED0-A21E-B6780F9C5C5D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39" creationId="{04EFBBAF-A025-4BFA-814A-14DBED1FFDCC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40" creationId="{BF63ED64-57F6-44F3-B96D-107DC0D42802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41" creationId="{15BBD7E6-EAE7-466B-8BCB-88BB30D6C107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42" creationId="{1EBD9690-62F0-464F-9959-AF4C48433470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43" creationId="{EAF2E63F-AB6A-40E0-866E-B99D947A6931}"/>
          </ac:spMkLst>
        </pc:spChg>
        <pc:spChg chg="add">
          <ac:chgData name="Jackson Davis" userId="S::jsd18bs@my.fsu.edu::59cba940-e845-49a8-b331-60b50af58ac8" providerId="AD" clId="Web-{F0F44F6D-3D9A-5050-9696-130BFB725B93}" dt="2021-11-12T03:48:54.670" v="292"/>
          <ac:spMkLst>
            <pc:docMk/>
            <pc:sldMk cId="681612377" sldId="306"/>
            <ac:spMk id="44" creationId="{44C0A69E-C4F7-4590-B909-D1F4803BE729}"/>
          </ac:spMkLst>
        </pc:spChg>
        <pc:spChg chg="add del">
          <ac:chgData name="Jackson Davis" userId="S::jsd18bs@my.fsu.edu::59cba940-e845-49a8-b331-60b50af58ac8" providerId="AD" clId="Web-{F0F44F6D-3D9A-5050-9696-130BFB725B93}" dt="2021-11-12T03:49:36.734" v="298"/>
          <ac:spMkLst>
            <pc:docMk/>
            <pc:sldMk cId="681612377" sldId="306"/>
            <ac:spMk id="46" creationId="{0D03E213-A0C4-4C91-8D0B-03FCB4E3BB9C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47" creationId="{B96F0ECA-B652-47ED-B44E-ED78B70928B6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48" creationId="{953A074D-1590-4ED0-A21E-B6780F9C5C5D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49" creationId="{04EFBBAF-A025-4BFA-814A-14DBED1FFDCC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50" creationId="{BF63ED64-57F6-44F3-B96D-107DC0D42802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51" creationId="{15BBD7E6-EAE7-466B-8BCB-88BB30D6C107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52" creationId="{1EBD9690-62F0-464F-9959-AF4C48433470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53" creationId="{EAF2E63F-AB6A-40E0-866E-B99D947A6931}"/>
          </ac:spMkLst>
        </pc:spChg>
        <pc:spChg chg="add">
          <ac:chgData name="Jackson Davis" userId="S::jsd18bs@my.fsu.edu::59cba940-e845-49a8-b331-60b50af58ac8" providerId="AD" clId="Web-{F0F44F6D-3D9A-5050-9696-130BFB725B93}" dt="2021-11-12T03:49:12.077" v="295"/>
          <ac:spMkLst>
            <pc:docMk/>
            <pc:sldMk cId="681612377" sldId="306"/>
            <ac:spMk id="54" creationId="{44C0A69E-C4F7-4590-B909-D1F4803BE729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48:52.952" v="291"/>
          <ac:grpSpMkLst>
            <pc:docMk/>
            <pc:sldMk cId="681612377" sldId="306"/>
            <ac:grpSpMk id="26" creationId="{3D35B164-FD4C-490D-AD57-97552C12ADF0}"/>
          </ac:grpSpMkLst>
        </pc:grpChg>
        <pc:grpChg chg="add mod">
          <ac:chgData name="Jackson Davis" userId="S::jsd18bs@my.fsu.edu::59cba940-e845-49a8-b331-60b50af58ac8" providerId="AD" clId="Web-{F0F44F6D-3D9A-5050-9696-130BFB725B93}" dt="2021-11-12T03:49:29.062" v="297" actId="1076"/>
          <ac:grpSpMkLst>
            <pc:docMk/>
            <pc:sldMk cId="681612377" sldId="306"/>
            <ac:grpSpMk id="35" creationId="{F4642FCE-CE74-45F4-A443-881EF3FE7AC9}"/>
          </ac:grpSpMkLst>
        </pc:grpChg>
        <pc:grpChg chg="add del mod">
          <ac:chgData name="Jackson Davis" userId="S::jsd18bs@my.fsu.edu::59cba940-e845-49a8-b331-60b50af58ac8" providerId="AD" clId="Web-{F0F44F6D-3D9A-5050-9696-130BFB725B93}" dt="2021-11-12T03:49:42.578" v="299"/>
          <ac:grpSpMkLst>
            <pc:docMk/>
            <pc:sldMk cId="681612377" sldId="306"/>
            <ac:grpSpMk id="45" creationId="{F4642FCE-CE74-45F4-A443-881EF3FE7AC9}"/>
          </ac:grpSpMkLst>
        </pc:grpChg>
        <pc:picChg chg="add del">
          <ac:chgData name="Jackson Davis" userId="S::jsd18bs@my.fsu.edu::59cba940-e845-49a8-b331-60b50af58ac8" providerId="AD" clId="Web-{F0F44F6D-3D9A-5050-9696-130BFB725B93}" dt="2021-11-12T02:52:06.527" v="40"/>
          <ac:picMkLst>
            <pc:docMk/>
            <pc:sldMk cId="681612377" sldId="306"/>
            <ac:picMk id="12" creationId="{65388042-66CD-42F4-93E2-B8DE28899EE3}"/>
          </ac:picMkLst>
        </pc:picChg>
        <pc:cxnChg chg="add del mod">
          <ac:chgData name="Jackson Davis" userId="S::jsd18bs@my.fsu.edu::59cba940-e845-49a8-b331-60b50af58ac8" providerId="AD" clId="Web-{F0F44F6D-3D9A-5050-9696-130BFB725B93}" dt="2021-11-12T02:49:55.305" v="21"/>
          <ac:cxnSpMkLst>
            <pc:docMk/>
            <pc:sldMk cId="681612377" sldId="306"/>
            <ac:cxnSpMk id="8" creationId="{70DF6613-75A6-450F-9CAD-54F4289E142C}"/>
          </ac:cxnSpMkLst>
        </pc:cxnChg>
      </pc:sldChg>
      <pc:sldChg chg="addSp delSp modSp add ord replId addAnim modAnim">
        <pc:chgData name="Jackson Davis" userId="S::jsd18bs@my.fsu.edu::59cba940-e845-49a8-b331-60b50af58ac8" providerId="AD" clId="Web-{F0F44F6D-3D9A-5050-9696-130BFB725B93}" dt="2021-11-12T04:04:57.317" v="381"/>
        <pc:sldMkLst>
          <pc:docMk/>
          <pc:sldMk cId="311611270" sldId="316"/>
        </pc:sldMkLst>
        <pc:spChg chg="del">
          <ac:chgData name="Jackson Davis" userId="S::jsd18bs@my.fsu.edu::59cba940-e845-49a8-b331-60b50af58ac8" providerId="AD" clId="Web-{F0F44F6D-3D9A-5050-9696-130BFB725B93}" dt="2021-11-12T03:50:23.047" v="302"/>
          <ac:spMkLst>
            <pc:docMk/>
            <pc:sldMk cId="311611270" sldId="316"/>
            <ac:spMk id="31" creationId="{7439D844-1311-4EC7-91CD-6EFF7099C544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0:53.611" v="307"/>
          <ac:grpSpMkLst>
            <pc:docMk/>
            <pc:sldMk cId="311611270" sldId="316"/>
            <ac:grpSpMk id="24" creationId="{406C34F2-6280-4F11-A3B8-6903BC5A9856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0:50.157" v="306" actId="1076"/>
          <ac:grpSpMkLst>
            <pc:docMk/>
            <pc:sldMk cId="311611270" sldId="316"/>
            <ac:grpSpMk id="35" creationId="{F4642FCE-CE74-45F4-A443-881EF3FE7AC9}"/>
          </ac:grpSpMkLst>
        </pc:grpChg>
      </pc:sldChg>
      <pc:sldChg chg="add del replId">
        <pc:chgData name="Jackson Davis" userId="S::jsd18bs@my.fsu.edu::59cba940-e845-49a8-b331-60b50af58ac8" providerId="AD" clId="Web-{F0F44F6D-3D9A-5050-9696-130BFB725B93}" dt="2021-11-12T03:01:37.136" v="111"/>
        <pc:sldMkLst>
          <pc:docMk/>
          <pc:sldMk cId="2581028466" sldId="316"/>
        </pc:sldMkLst>
      </pc:sldChg>
      <pc:sldChg chg="addSp delSp modSp add replId">
        <pc:chgData name="Jackson Davis" userId="S::jsd18bs@my.fsu.edu::59cba940-e845-49a8-b331-60b50af58ac8" providerId="AD" clId="Web-{F0F44F6D-3D9A-5050-9696-130BFB725B93}" dt="2021-11-12T03:52:48.801" v="326"/>
        <pc:sldMkLst>
          <pc:docMk/>
          <pc:sldMk cId="1263521103" sldId="317"/>
        </pc:sldMkLst>
        <pc:spChg chg="add del mod">
          <ac:chgData name="Jackson Davis" userId="S::jsd18bs@my.fsu.edu::59cba940-e845-49a8-b331-60b50af58ac8" providerId="AD" clId="Web-{F0F44F6D-3D9A-5050-9696-130BFB725B93}" dt="2021-11-12T03:52:48.801" v="326"/>
          <ac:spMkLst>
            <pc:docMk/>
            <pc:sldMk cId="1263521103" sldId="317"/>
            <ac:spMk id="2" creationId="{55BA9B5D-20E5-4FCB-A87D-D8A9CC424515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34" v="314" actId="1076"/>
          <ac:spMkLst>
            <pc:docMk/>
            <pc:sldMk cId="1263521103" sldId="317"/>
            <ac:spMk id="27" creationId="{E8D1CDC6-9458-48CE-9169-34CA4107AA8E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50" v="317" actId="1076"/>
          <ac:spMkLst>
            <pc:docMk/>
            <pc:sldMk cId="1263521103" sldId="317"/>
            <ac:spMk id="28" creationId="{C4F40693-69EE-47D4-8207-32FCCE8ACFDC}"/>
          </ac:spMkLst>
        </pc:spChg>
        <pc:spChg chg="del">
          <ac:chgData name="Jackson Davis" userId="S::jsd18bs@my.fsu.edu::59cba940-e845-49a8-b331-60b50af58ac8" providerId="AD" clId="Web-{F0F44F6D-3D9A-5050-9696-130BFB725B93}" dt="2021-11-12T03:51:28.736" v="309"/>
          <ac:spMkLst>
            <pc:docMk/>
            <pc:sldMk cId="1263521103" sldId="317"/>
            <ac:spMk id="29" creationId="{E8094002-CE1D-4142-92C2-4A72C129174D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34" v="315" actId="1076"/>
          <ac:spMkLst>
            <pc:docMk/>
            <pc:sldMk cId="1263521103" sldId="317"/>
            <ac:spMk id="30" creationId="{91381B86-A748-4AFE-8FDB-8A2B782CBDCE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50" v="316" actId="1076"/>
          <ac:spMkLst>
            <pc:docMk/>
            <pc:sldMk cId="1263521103" sldId="317"/>
            <ac:spMk id="32" creationId="{0DEE726A-1E5C-41C0-9B51-E3BAD1DEF2AD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50" v="318" actId="1076"/>
          <ac:spMkLst>
            <pc:docMk/>
            <pc:sldMk cId="1263521103" sldId="317"/>
            <ac:spMk id="33" creationId="{344A705C-076E-4845-8EBE-8079460E458B}"/>
          </ac:spMkLst>
        </pc:spChg>
        <pc:spChg chg="mod">
          <ac:chgData name="Jackson Davis" userId="S::jsd18bs@my.fsu.edu::59cba940-e845-49a8-b331-60b50af58ac8" providerId="AD" clId="Web-{F0F44F6D-3D9A-5050-9696-130BFB725B93}" dt="2021-11-12T03:52:21.066" v="319" actId="1076"/>
          <ac:spMkLst>
            <pc:docMk/>
            <pc:sldMk cId="1263521103" sldId="317"/>
            <ac:spMk id="34" creationId="{E0F7A34A-C9B2-44CE-B4D2-0ACCC7DD6540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2:44.129" v="324"/>
          <ac:grpSpMkLst>
            <pc:docMk/>
            <pc:sldMk cId="1263521103" sldId="317"/>
            <ac:grpSpMk id="23" creationId="{53F9235D-AC43-4FF0-A940-A2DB2B8E1329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2:35.613" v="323" actId="1076"/>
          <ac:grpSpMkLst>
            <pc:docMk/>
            <pc:sldMk cId="1263521103" sldId="317"/>
            <ac:grpSpMk id="35" creationId="{F4642FCE-CE74-45F4-A443-881EF3FE7AC9}"/>
          </ac:grpSpMkLst>
        </pc:grpChg>
      </pc:sldChg>
      <pc:sldChg chg="addSp delSp modSp add replId">
        <pc:chgData name="Jackson Davis" userId="S::jsd18bs@my.fsu.edu::59cba940-e845-49a8-b331-60b50af58ac8" providerId="AD" clId="Web-{F0F44F6D-3D9A-5050-9696-130BFB725B93}" dt="2021-11-12T03:55:34.008" v="349"/>
        <pc:sldMkLst>
          <pc:docMk/>
          <pc:sldMk cId="2381478369" sldId="318"/>
        </pc:sldMkLst>
        <pc:spChg chg="del">
          <ac:chgData name="Jackson Davis" userId="S::jsd18bs@my.fsu.edu::59cba940-e845-49a8-b331-60b50af58ac8" providerId="AD" clId="Web-{F0F44F6D-3D9A-5050-9696-130BFB725B93}" dt="2021-11-12T03:52:57.551" v="328"/>
          <ac:spMkLst>
            <pc:docMk/>
            <pc:sldMk cId="2381478369" sldId="318"/>
            <ac:spMk id="27" creationId="{E8D1CDC6-9458-48CE-9169-34CA4107AA8E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5:34.008" v="349"/>
          <ac:grpSpMkLst>
            <pc:docMk/>
            <pc:sldMk cId="2381478369" sldId="318"/>
            <ac:grpSpMk id="22" creationId="{72D7BCA4-D4C6-41FB-B556-5D63630C2B5E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5:30.351" v="348" actId="1076"/>
          <ac:grpSpMkLst>
            <pc:docMk/>
            <pc:sldMk cId="2381478369" sldId="318"/>
            <ac:grpSpMk id="35" creationId="{F4642FCE-CE74-45F4-A443-881EF3FE7AC9}"/>
          </ac:grpSpMkLst>
        </pc:grpChg>
      </pc:sldChg>
      <pc:sldChg chg="addSp delSp modSp add replId">
        <pc:chgData name="Jackson Davis" userId="S::jsd18bs@my.fsu.edu::59cba940-e845-49a8-b331-60b50af58ac8" providerId="AD" clId="Web-{F0F44F6D-3D9A-5050-9696-130BFB725B93}" dt="2021-11-12T03:56:05.243" v="356"/>
        <pc:sldMkLst>
          <pc:docMk/>
          <pc:sldMk cId="54342185" sldId="319"/>
        </pc:sldMkLst>
        <pc:spChg chg="mod">
          <ac:chgData name="Jackson Davis" userId="S::jsd18bs@my.fsu.edu::59cba940-e845-49a8-b331-60b50af58ac8" providerId="AD" clId="Web-{F0F44F6D-3D9A-5050-9696-130BFB725B93}" dt="2021-11-12T03:55:56.321" v="351" actId="1076"/>
          <ac:spMkLst>
            <pc:docMk/>
            <pc:sldMk cId="54342185" sldId="319"/>
            <ac:spMk id="28" creationId="{C4F40693-69EE-47D4-8207-32FCCE8ACFDC}"/>
          </ac:spMkLst>
        </pc:spChg>
        <pc:spChg chg="mod">
          <ac:chgData name="Jackson Davis" userId="S::jsd18bs@my.fsu.edu::59cba940-e845-49a8-b331-60b50af58ac8" providerId="AD" clId="Web-{F0F44F6D-3D9A-5050-9696-130BFB725B93}" dt="2021-11-12T03:55:56.321" v="350" actId="1076"/>
          <ac:spMkLst>
            <pc:docMk/>
            <pc:sldMk cId="54342185" sldId="319"/>
            <ac:spMk id="30" creationId="{91381B86-A748-4AFE-8FDB-8A2B782CBDCE}"/>
          </ac:spMkLst>
        </pc:spChg>
        <pc:spChg chg="del">
          <ac:chgData name="Jackson Davis" userId="S::jsd18bs@my.fsu.edu::59cba940-e845-49a8-b331-60b50af58ac8" providerId="AD" clId="Web-{F0F44F6D-3D9A-5050-9696-130BFB725B93}" dt="2021-11-12T03:53:08.536" v="330"/>
          <ac:spMkLst>
            <pc:docMk/>
            <pc:sldMk cId="54342185" sldId="319"/>
            <ac:spMk id="32" creationId="{0DEE726A-1E5C-41C0-9B51-E3BAD1DEF2AD}"/>
          </ac:spMkLst>
        </pc:spChg>
        <pc:spChg chg="mod">
          <ac:chgData name="Jackson Davis" userId="S::jsd18bs@my.fsu.edu::59cba940-e845-49a8-b331-60b50af58ac8" providerId="AD" clId="Web-{F0F44F6D-3D9A-5050-9696-130BFB725B93}" dt="2021-11-12T03:55:56.336" v="352" actId="1076"/>
          <ac:spMkLst>
            <pc:docMk/>
            <pc:sldMk cId="54342185" sldId="319"/>
            <ac:spMk id="33" creationId="{344A705C-076E-4845-8EBE-8079460E458B}"/>
          </ac:spMkLst>
        </pc:spChg>
        <pc:spChg chg="mod">
          <ac:chgData name="Jackson Davis" userId="S::jsd18bs@my.fsu.edu::59cba940-e845-49a8-b331-60b50af58ac8" providerId="AD" clId="Web-{F0F44F6D-3D9A-5050-9696-130BFB725B93}" dt="2021-11-12T03:55:56.336" v="353" actId="1076"/>
          <ac:spMkLst>
            <pc:docMk/>
            <pc:sldMk cId="54342185" sldId="319"/>
            <ac:spMk id="34" creationId="{E0F7A34A-C9B2-44CE-B4D2-0ACCC7DD6540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6:05.243" v="356"/>
          <ac:grpSpMkLst>
            <pc:docMk/>
            <pc:sldMk cId="54342185" sldId="319"/>
            <ac:grpSpMk id="2" creationId="{FC16A1E3-54EC-41FB-BC59-D628E1533151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6:02.289" v="355" actId="1076"/>
          <ac:grpSpMkLst>
            <pc:docMk/>
            <pc:sldMk cId="54342185" sldId="319"/>
            <ac:grpSpMk id="35" creationId="{F4642FCE-CE74-45F4-A443-881EF3FE7AC9}"/>
          </ac:grpSpMkLst>
        </pc:grpChg>
      </pc:sldChg>
      <pc:sldChg chg="addSp delSp modSp add replId">
        <pc:chgData name="Jackson Davis" userId="S::jsd18bs@my.fsu.edu::59cba940-e845-49a8-b331-60b50af58ac8" providerId="AD" clId="Web-{F0F44F6D-3D9A-5050-9696-130BFB725B93}" dt="2021-11-12T03:56:49.087" v="367"/>
        <pc:sldMkLst>
          <pc:docMk/>
          <pc:sldMk cId="3986382288" sldId="320"/>
        </pc:sldMkLst>
        <pc:spChg chg="mod">
          <ac:chgData name="Jackson Davis" userId="S::jsd18bs@my.fsu.edu::59cba940-e845-49a8-b331-60b50af58ac8" providerId="AD" clId="Web-{F0F44F6D-3D9A-5050-9696-130BFB725B93}" dt="2021-11-12T03:56:37.165" v="362" actId="1076"/>
          <ac:spMkLst>
            <pc:docMk/>
            <pc:sldMk cId="3986382288" sldId="320"/>
            <ac:spMk id="28" creationId="{C4F40693-69EE-47D4-8207-32FCCE8ACFDC}"/>
          </ac:spMkLst>
        </pc:spChg>
        <pc:spChg chg="del">
          <ac:chgData name="Jackson Davis" userId="S::jsd18bs@my.fsu.edu::59cba940-e845-49a8-b331-60b50af58ac8" providerId="AD" clId="Web-{F0F44F6D-3D9A-5050-9696-130BFB725B93}" dt="2021-11-12T03:53:14.239" v="332"/>
          <ac:spMkLst>
            <pc:docMk/>
            <pc:sldMk cId="3986382288" sldId="320"/>
            <ac:spMk id="30" creationId="{91381B86-A748-4AFE-8FDB-8A2B782CBDCE}"/>
          </ac:spMkLst>
        </pc:spChg>
        <pc:spChg chg="mod">
          <ac:chgData name="Jackson Davis" userId="S::jsd18bs@my.fsu.edu::59cba940-e845-49a8-b331-60b50af58ac8" providerId="AD" clId="Web-{F0F44F6D-3D9A-5050-9696-130BFB725B93}" dt="2021-11-12T03:56:37.165" v="363" actId="1076"/>
          <ac:spMkLst>
            <pc:docMk/>
            <pc:sldMk cId="3986382288" sldId="320"/>
            <ac:spMk id="33" creationId="{344A705C-076E-4845-8EBE-8079460E458B}"/>
          </ac:spMkLst>
        </pc:spChg>
        <pc:spChg chg="mod">
          <ac:chgData name="Jackson Davis" userId="S::jsd18bs@my.fsu.edu::59cba940-e845-49a8-b331-60b50af58ac8" providerId="AD" clId="Web-{F0F44F6D-3D9A-5050-9696-130BFB725B93}" dt="2021-11-12T03:56:37.165" v="364" actId="1076"/>
          <ac:spMkLst>
            <pc:docMk/>
            <pc:sldMk cId="3986382288" sldId="320"/>
            <ac:spMk id="34" creationId="{E0F7A34A-C9B2-44CE-B4D2-0ACCC7DD6540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6:49.087" v="367"/>
          <ac:grpSpMkLst>
            <pc:docMk/>
            <pc:sldMk cId="3986382288" sldId="320"/>
            <ac:grpSpMk id="2" creationId="{9C8C2F3E-3145-4E29-B31C-8D7BD6621CB8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6:45.353" v="366" actId="1076"/>
          <ac:grpSpMkLst>
            <pc:docMk/>
            <pc:sldMk cId="3986382288" sldId="320"/>
            <ac:grpSpMk id="35" creationId="{F4642FCE-CE74-45F4-A443-881EF3FE7AC9}"/>
          </ac:grpSpMkLst>
        </pc:grpChg>
      </pc:sldChg>
      <pc:sldChg chg="addSp delSp modSp add replId">
        <pc:chgData name="Jackson Davis" userId="S::jsd18bs@my.fsu.edu::59cba940-e845-49a8-b331-60b50af58ac8" providerId="AD" clId="Web-{F0F44F6D-3D9A-5050-9696-130BFB725B93}" dt="2021-11-12T03:57:27.901" v="372"/>
        <pc:sldMkLst>
          <pc:docMk/>
          <pc:sldMk cId="1551308720" sldId="321"/>
        </pc:sldMkLst>
        <pc:spChg chg="del">
          <ac:chgData name="Jackson Davis" userId="S::jsd18bs@my.fsu.edu::59cba940-e845-49a8-b331-60b50af58ac8" providerId="AD" clId="Web-{F0F44F6D-3D9A-5050-9696-130BFB725B93}" dt="2021-11-12T03:53:33.770" v="334"/>
          <ac:spMkLst>
            <pc:docMk/>
            <pc:sldMk cId="1551308720" sldId="321"/>
            <ac:spMk id="28" creationId="{C4F40693-69EE-47D4-8207-32FCCE8ACFDC}"/>
          </ac:spMkLst>
        </pc:spChg>
        <pc:spChg chg="mod">
          <ac:chgData name="Jackson Davis" userId="S::jsd18bs@my.fsu.edu::59cba940-e845-49a8-b331-60b50af58ac8" providerId="AD" clId="Web-{F0F44F6D-3D9A-5050-9696-130BFB725B93}" dt="2021-11-12T03:57:19.869" v="368" actId="1076"/>
          <ac:spMkLst>
            <pc:docMk/>
            <pc:sldMk cId="1551308720" sldId="321"/>
            <ac:spMk id="33" creationId="{344A705C-076E-4845-8EBE-8079460E458B}"/>
          </ac:spMkLst>
        </pc:spChg>
        <pc:spChg chg="mod">
          <ac:chgData name="Jackson Davis" userId="S::jsd18bs@my.fsu.edu::59cba940-e845-49a8-b331-60b50af58ac8" providerId="AD" clId="Web-{F0F44F6D-3D9A-5050-9696-130BFB725B93}" dt="2021-11-12T03:57:19.869" v="369" actId="1076"/>
          <ac:spMkLst>
            <pc:docMk/>
            <pc:sldMk cId="1551308720" sldId="321"/>
            <ac:spMk id="34" creationId="{E0F7A34A-C9B2-44CE-B4D2-0ACCC7DD6540}"/>
          </ac:spMkLst>
        </pc:spChg>
        <pc:grpChg chg="add del mod">
          <ac:chgData name="Jackson Davis" userId="S::jsd18bs@my.fsu.edu::59cba940-e845-49a8-b331-60b50af58ac8" providerId="AD" clId="Web-{F0F44F6D-3D9A-5050-9696-130BFB725B93}" dt="2021-11-12T03:57:27.901" v="372"/>
          <ac:grpSpMkLst>
            <pc:docMk/>
            <pc:sldMk cId="1551308720" sldId="321"/>
            <ac:grpSpMk id="2" creationId="{FC64FE3F-30C8-4E82-86E3-FC6E8C0B297F}"/>
          </ac:grpSpMkLst>
        </pc:grpChg>
        <pc:grpChg chg="mod">
          <ac:chgData name="Jackson Davis" userId="S::jsd18bs@my.fsu.edu::59cba940-e845-49a8-b331-60b50af58ac8" providerId="AD" clId="Web-{F0F44F6D-3D9A-5050-9696-130BFB725B93}" dt="2021-11-12T03:57:25.807" v="371" actId="1076"/>
          <ac:grpSpMkLst>
            <pc:docMk/>
            <pc:sldMk cId="1551308720" sldId="321"/>
            <ac:grpSpMk id="35" creationId="{F4642FCE-CE74-45F4-A443-881EF3FE7AC9}"/>
          </ac:grpSpMkLst>
        </pc:grpChg>
      </pc:sldChg>
      <pc:sldChg chg="delSp modSp add replId">
        <pc:chgData name="Jackson Davis" userId="S::jsd18bs@my.fsu.edu::59cba940-e845-49a8-b331-60b50af58ac8" providerId="AD" clId="Web-{F0F44F6D-3D9A-5050-9696-130BFB725B93}" dt="2021-11-12T03:57:46.057" v="375" actId="1076"/>
        <pc:sldMkLst>
          <pc:docMk/>
          <pc:sldMk cId="355493519" sldId="322"/>
        </pc:sldMkLst>
        <pc:spChg chg="del">
          <ac:chgData name="Jackson Davis" userId="S::jsd18bs@my.fsu.edu::59cba940-e845-49a8-b331-60b50af58ac8" providerId="AD" clId="Web-{F0F44F6D-3D9A-5050-9696-130BFB725B93}" dt="2021-11-12T03:53:44.958" v="336"/>
          <ac:spMkLst>
            <pc:docMk/>
            <pc:sldMk cId="355493519" sldId="322"/>
            <ac:spMk id="33" creationId="{344A705C-076E-4845-8EBE-8079460E458B}"/>
          </ac:spMkLst>
        </pc:spChg>
        <pc:spChg chg="mod">
          <ac:chgData name="Jackson Davis" userId="S::jsd18bs@my.fsu.edu::59cba940-e845-49a8-b331-60b50af58ac8" providerId="AD" clId="Web-{F0F44F6D-3D9A-5050-9696-130BFB725B93}" dt="2021-11-12T03:57:46.057" v="375" actId="1076"/>
          <ac:spMkLst>
            <pc:docMk/>
            <pc:sldMk cId="355493519" sldId="322"/>
            <ac:spMk id="34" creationId="{E0F7A34A-C9B2-44CE-B4D2-0ACCC7DD6540}"/>
          </ac:spMkLst>
        </pc:spChg>
        <pc:grpChg chg="del">
          <ac:chgData name="Jackson Davis" userId="S::jsd18bs@my.fsu.edu::59cba940-e845-49a8-b331-60b50af58ac8" providerId="AD" clId="Web-{F0F44F6D-3D9A-5050-9696-130BFB725B93}" dt="2021-11-12T03:55:00.710" v="346"/>
          <ac:grpSpMkLst>
            <pc:docMk/>
            <pc:sldMk cId="355493519" sldId="322"/>
            <ac:grpSpMk id="35" creationId="{F4642FCE-CE74-45F4-A443-881EF3FE7AC9}"/>
          </ac:grpSpMkLst>
        </pc:grpChg>
      </pc:sldChg>
    </pc:docChg>
  </pc:docChgLst>
  <pc:docChgLst>
    <pc:chgData name="Jackson Davis" userId="S::jsd18bs@my.fsu.edu::59cba940-e845-49a8-b331-60b50af58ac8" providerId="AD" clId="Web-{C4F22FA6-2255-6029-6100-B668E44F68AC}"/>
    <pc:docChg chg="addSld delSld modSld modSection">
      <pc:chgData name="Jackson Davis" userId="S::jsd18bs@my.fsu.edu::59cba940-e845-49a8-b331-60b50af58ac8" providerId="AD" clId="Web-{C4F22FA6-2255-6029-6100-B668E44F68AC}" dt="2021-11-11T18:56:02.037" v="805" actId="1076"/>
      <pc:docMkLst>
        <pc:docMk/>
      </pc:docMkLst>
      <pc:sldChg chg="addSp delSp modSp">
        <pc:chgData name="Jackson Davis" userId="S::jsd18bs@my.fsu.edu::59cba940-e845-49a8-b331-60b50af58ac8" providerId="AD" clId="Web-{C4F22FA6-2255-6029-6100-B668E44F68AC}" dt="2021-11-11T18:14:39.748" v="440"/>
        <pc:sldMkLst>
          <pc:docMk/>
          <pc:sldMk cId="637461661" sldId="303"/>
        </pc:sldMkLst>
        <pc:spChg chg="add del mod">
          <ac:chgData name="Jackson Davis" userId="S::jsd18bs@my.fsu.edu::59cba940-e845-49a8-b331-60b50af58ac8" providerId="AD" clId="Web-{C4F22FA6-2255-6029-6100-B668E44F68AC}" dt="2021-11-11T18:14:32.810" v="437"/>
          <ac:spMkLst>
            <pc:docMk/>
            <pc:sldMk cId="637461661" sldId="303"/>
            <ac:spMk id="2" creationId="{699AC1BA-AB47-4009-B97F-3715BD3C9291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17:27.320" v="147"/>
          <ac:spMkLst>
            <pc:docMk/>
            <pc:sldMk cId="637461661" sldId="303"/>
            <ac:spMk id="4" creationId="{E9821E32-052A-48FE-8BD3-E65A2AF3F14C}"/>
          </ac:spMkLst>
        </pc:spChg>
        <pc:spChg chg="add mod">
          <ac:chgData name="Jackson Davis" userId="S::jsd18bs@my.fsu.edu::59cba940-e845-49a8-b331-60b50af58ac8" providerId="AD" clId="Web-{C4F22FA6-2255-6029-6100-B668E44F68AC}" dt="2021-11-11T16:19:14.666" v="171" actId="1076"/>
          <ac:spMkLst>
            <pc:docMk/>
            <pc:sldMk cId="637461661" sldId="303"/>
            <ac:spMk id="5" creationId="{03CB70F1-0C66-4180-BA4F-20C9A43A9DAD}"/>
          </ac:spMkLst>
        </pc:spChg>
        <pc:spChg chg="add mod">
          <ac:chgData name="Jackson Davis" userId="S::jsd18bs@my.fsu.edu::59cba940-e845-49a8-b331-60b50af58ac8" providerId="AD" clId="Web-{C4F22FA6-2255-6029-6100-B668E44F68AC}" dt="2021-11-11T16:01:51.146" v="27" actId="1076"/>
          <ac:spMkLst>
            <pc:docMk/>
            <pc:sldMk cId="637461661" sldId="303"/>
            <ac:spMk id="7" creationId="{115FC5DD-1886-4D83-9C34-9B26C65DB040}"/>
          </ac:spMkLst>
        </pc:spChg>
        <pc:spChg chg="del mod">
          <ac:chgData name="Jackson Davis" userId="S::jsd18bs@my.fsu.edu::59cba940-e845-49a8-b331-60b50af58ac8" providerId="AD" clId="Web-{C4F22FA6-2255-6029-6100-B668E44F68AC}" dt="2021-11-11T16:19:06.791" v="170"/>
          <ac:spMkLst>
            <pc:docMk/>
            <pc:sldMk cId="637461661" sldId="303"/>
            <ac:spMk id="8" creationId="{47DDBB52-A9C0-4A74-9BB2-E928CDD985CA}"/>
          </ac:spMkLst>
        </pc:spChg>
        <pc:spChg chg="add mod">
          <ac:chgData name="Jackson Davis" userId="S::jsd18bs@my.fsu.edu::59cba940-e845-49a8-b331-60b50af58ac8" providerId="AD" clId="Web-{C4F22FA6-2255-6029-6100-B668E44F68AC}" dt="2021-11-11T16:01:51.162" v="30" actId="1076"/>
          <ac:spMkLst>
            <pc:docMk/>
            <pc:sldMk cId="637461661" sldId="303"/>
            <ac:spMk id="11" creationId="{099EF448-EA49-45AF-8DDB-3CECC112F102}"/>
          </ac:spMkLst>
        </pc:spChg>
        <pc:spChg chg="del mod">
          <ac:chgData name="Jackson Davis" userId="S::jsd18bs@my.fsu.edu::59cba940-e845-49a8-b331-60b50af58ac8" providerId="AD" clId="Web-{C4F22FA6-2255-6029-6100-B668E44F68AC}" dt="2021-11-11T16:10:50.985" v="108"/>
          <ac:spMkLst>
            <pc:docMk/>
            <pc:sldMk cId="637461661" sldId="303"/>
            <ac:spMk id="12" creationId="{DC27956B-FCF2-4EBE-985B-09358C945CC7}"/>
          </ac:spMkLst>
        </pc:spChg>
        <pc:spChg chg="del mod">
          <ac:chgData name="Jackson Davis" userId="S::jsd18bs@my.fsu.edu::59cba940-e845-49a8-b331-60b50af58ac8" providerId="AD" clId="Web-{C4F22FA6-2255-6029-6100-B668E44F68AC}" dt="2021-11-11T18:14:32.810" v="438"/>
          <ac:spMkLst>
            <pc:docMk/>
            <pc:sldMk cId="637461661" sldId="303"/>
            <ac:spMk id="13" creationId="{DCDC7983-2E4E-4475-A50A-A4EF683F0FE6}"/>
          </ac:spMkLst>
        </pc:spChg>
        <pc:spChg chg="mod">
          <ac:chgData name="Jackson Davis" userId="S::jsd18bs@my.fsu.edu::59cba940-e845-49a8-b331-60b50af58ac8" providerId="AD" clId="Web-{C4F22FA6-2255-6029-6100-B668E44F68AC}" dt="2021-11-11T16:01:18.849" v="16" actId="1076"/>
          <ac:spMkLst>
            <pc:docMk/>
            <pc:sldMk cId="637461661" sldId="303"/>
            <ac:spMk id="14" creationId="{D9962E9D-197B-4B28-BCBE-A7A4CAA7EAAB}"/>
          </ac:spMkLst>
        </pc:spChg>
        <pc:spChg chg="mod">
          <ac:chgData name="Jackson Davis" userId="S::jsd18bs@my.fsu.edu::59cba940-e845-49a8-b331-60b50af58ac8" providerId="AD" clId="Web-{C4F22FA6-2255-6029-6100-B668E44F68AC}" dt="2021-11-11T18:14:37.139" v="439" actId="1076"/>
          <ac:spMkLst>
            <pc:docMk/>
            <pc:sldMk cId="637461661" sldId="303"/>
            <ac:spMk id="16" creationId="{EE0B6C71-344E-4543-8629-EF44537B414C}"/>
          </ac:spMkLst>
        </pc:spChg>
        <pc:spChg chg="del mod">
          <ac:chgData name="Jackson Davis" userId="S::jsd18bs@my.fsu.edu::59cba940-e845-49a8-b331-60b50af58ac8" providerId="AD" clId="Web-{C4F22FA6-2255-6029-6100-B668E44F68AC}" dt="2021-11-11T16:09:14.451" v="99"/>
          <ac:spMkLst>
            <pc:docMk/>
            <pc:sldMk cId="637461661" sldId="303"/>
            <ac:spMk id="19" creationId="{147F695B-2C3D-4707-B37B-CFF77A2A6FD1}"/>
          </ac:spMkLst>
        </pc:spChg>
        <pc:spChg chg="mod">
          <ac:chgData name="Jackson Davis" userId="S::jsd18bs@my.fsu.edu::59cba940-e845-49a8-b331-60b50af58ac8" providerId="AD" clId="Web-{C4F22FA6-2255-6029-6100-B668E44F68AC}" dt="2021-11-11T16:10:46.125" v="107" actId="1076"/>
          <ac:spMkLst>
            <pc:docMk/>
            <pc:sldMk cId="637461661" sldId="303"/>
            <ac:spMk id="20" creationId="{85906141-44E2-41E1-B35C-9E254DB1EC14}"/>
          </ac:spMkLst>
        </pc:spChg>
        <pc:spChg chg="mod">
          <ac:chgData name="Jackson Davis" userId="S::jsd18bs@my.fsu.edu::59cba940-e845-49a8-b331-60b50af58ac8" providerId="AD" clId="Web-{C4F22FA6-2255-6029-6100-B668E44F68AC}" dt="2021-11-11T16:20:08.542" v="177" actId="1076"/>
          <ac:spMkLst>
            <pc:docMk/>
            <pc:sldMk cId="637461661" sldId="303"/>
            <ac:spMk id="21" creationId="{32A4AEB2-BEB5-4225-AB5D-8F52E33A1E8A}"/>
          </ac:spMkLst>
        </pc:spChg>
        <pc:spChg chg="add">
          <ac:chgData name="Jackson Davis" userId="S::jsd18bs@my.fsu.edu::59cba940-e845-49a8-b331-60b50af58ac8" providerId="AD" clId="Web-{C4F22FA6-2255-6029-6100-B668E44F68AC}" dt="2021-11-11T18:14:39.748" v="440"/>
          <ac:spMkLst>
            <pc:docMk/>
            <pc:sldMk cId="637461661" sldId="303"/>
            <ac:spMk id="26" creationId="{11B27E1A-7BD8-456A-9553-1BE8B4EA56F3}"/>
          </ac:spMkLst>
        </pc:spChg>
        <pc:spChg chg="add">
          <ac:chgData name="Jackson Davis" userId="S::jsd18bs@my.fsu.edu::59cba940-e845-49a8-b331-60b50af58ac8" providerId="AD" clId="Web-{C4F22FA6-2255-6029-6100-B668E44F68AC}" dt="2021-11-11T18:14:39.748" v="440"/>
          <ac:spMkLst>
            <pc:docMk/>
            <pc:sldMk cId="637461661" sldId="303"/>
            <ac:spMk id="27" creationId="{97CD2E27-4D3E-4D35-BE12-9D9646FCF660}"/>
          </ac:spMkLst>
        </pc:spChg>
        <pc:spChg chg="add mod">
          <ac:chgData name="Jackson Davis" userId="S::jsd18bs@my.fsu.edu::59cba940-e845-49a8-b331-60b50af58ac8" providerId="AD" clId="Web-{C4F22FA6-2255-6029-6100-B668E44F68AC}" dt="2021-11-11T16:01:51.177" v="31" actId="1076"/>
          <ac:spMkLst>
            <pc:docMk/>
            <pc:sldMk cId="637461661" sldId="303"/>
            <ac:spMk id="28" creationId="{42D7A2E2-BD20-4CC2-ACB5-9793F057F608}"/>
          </ac:spMkLst>
        </pc:spChg>
        <pc:spChg chg="add mod">
          <ac:chgData name="Jackson Davis" userId="S::jsd18bs@my.fsu.edu::59cba940-e845-49a8-b331-60b50af58ac8" providerId="AD" clId="Web-{C4F22FA6-2255-6029-6100-B668E44F68AC}" dt="2021-11-11T16:01:51.177" v="32" actId="1076"/>
          <ac:spMkLst>
            <pc:docMk/>
            <pc:sldMk cId="637461661" sldId="303"/>
            <ac:spMk id="30" creationId="{DA6DAC77-B64D-4D51-AB9A-5042AAB11083}"/>
          </ac:spMkLst>
        </pc:spChg>
        <pc:spChg chg="add mod">
          <ac:chgData name="Jackson Davis" userId="S::jsd18bs@my.fsu.edu::59cba940-e845-49a8-b331-60b50af58ac8" providerId="AD" clId="Web-{C4F22FA6-2255-6029-6100-B668E44F68AC}" dt="2021-11-11T16:01:51.193" v="33" actId="1076"/>
          <ac:spMkLst>
            <pc:docMk/>
            <pc:sldMk cId="637461661" sldId="303"/>
            <ac:spMk id="32" creationId="{CC4EE07C-A775-43B3-B88B-19335941D459}"/>
          </ac:spMkLst>
        </pc:spChg>
        <pc:spChg chg="add mod">
          <ac:chgData name="Jackson Davis" userId="S::jsd18bs@my.fsu.edu::59cba940-e845-49a8-b331-60b50af58ac8" providerId="AD" clId="Web-{C4F22FA6-2255-6029-6100-B668E44F68AC}" dt="2021-11-11T16:20:08.558" v="178" actId="1076"/>
          <ac:spMkLst>
            <pc:docMk/>
            <pc:sldMk cId="637461661" sldId="303"/>
            <ac:spMk id="33" creationId="{B1BD3819-D98F-4B6A-9A46-7AB3C8E06EB9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19:33.682" v="173"/>
          <ac:spMkLst>
            <pc:docMk/>
            <pc:sldMk cId="637461661" sldId="303"/>
            <ac:spMk id="34" creationId="{8C4D5408-BA6A-4473-9AD9-5D7F51F9F6DF}"/>
          </ac:spMkLst>
        </pc:spChg>
        <pc:spChg chg="add mod">
          <ac:chgData name="Jackson Davis" userId="S::jsd18bs@my.fsu.edu::59cba940-e845-49a8-b331-60b50af58ac8" providerId="AD" clId="Web-{C4F22FA6-2255-6029-6100-B668E44F68AC}" dt="2021-11-11T16:20:08.573" v="179" actId="1076"/>
          <ac:spMkLst>
            <pc:docMk/>
            <pc:sldMk cId="637461661" sldId="303"/>
            <ac:spMk id="38" creationId="{9410267D-9CFE-4D84-9286-12021ED18880}"/>
          </ac:spMkLst>
        </pc:spChg>
        <pc:spChg chg="add mod">
          <ac:chgData name="Jackson Davis" userId="S::jsd18bs@my.fsu.edu::59cba940-e845-49a8-b331-60b50af58ac8" providerId="AD" clId="Web-{C4F22FA6-2255-6029-6100-B668E44F68AC}" dt="2021-11-11T16:12:35.736" v="127"/>
          <ac:spMkLst>
            <pc:docMk/>
            <pc:sldMk cId="637461661" sldId="303"/>
            <ac:spMk id="39" creationId="{8AAF6D1E-305A-4135-B0FF-8C554398B5AF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19:39.416" v="175"/>
          <ac:spMkLst>
            <pc:docMk/>
            <pc:sldMk cId="637461661" sldId="303"/>
            <ac:spMk id="40" creationId="{C8D949EF-84E4-48AF-BB10-9ADA0E73C4C6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19:39.416" v="174"/>
          <ac:spMkLst>
            <pc:docMk/>
            <pc:sldMk cId="637461661" sldId="303"/>
            <ac:spMk id="41" creationId="{2EFE8329-8ADA-45E2-BD6A-EB28937173C0}"/>
          </ac:spMkLst>
        </pc:spChg>
        <pc:spChg chg="add mod">
          <ac:chgData name="Jackson Davis" userId="S::jsd18bs@my.fsu.edu::59cba940-e845-49a8-b331-60b50af58ac8" providerId="AD" clId="Web-{C4F22FA6-2255-6029-6100-B668E44F68AC}" dt="2021-11-11T16:19:21.916" v="172" actId="1076"/>
          <ac:spMkLst>
            <pc:docMk/>
            <pc:sldMk cId="637461661" sldId="303"/>
            <ac:spMk id="43" creationId="{2787EF4A-5408-4F6B-BE30-66CBFC0425DA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53:04.298" v="333"/>
          <ac:spMkLst>
            <pc:docMk/>
            <pc:sldMk cId="637461661" sldId="303"/>
            <ac:spMk id="45" creationId="{AA2DB587-CA56-4967-8868-0B7D5C96521E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57:35.194" v="370"/>
          <ac:spMkLst>
            <pc:docMk/>
            <pc:sldMk cId="637461661" sldId="303"/>
            <ac:spMk id="48" creationId="{602889D1-5C0A-4B79-A782-1C2747EFF698}"/>
          </ac:spMkLst>
        </pc:spChg>
        <pc:spChg chg="add mod">
          <ac:chgData name="Jackson Davis" userId="S::jsd18bs@my.fsu.edu::59cba940-e845-49a8-b331-60b50af58ac8" providerId="AD" clId="Web-{C4F22FA6-2255-6029-6100-B668E44F68AC}" dt="2021-11-11T16:57:55.631" v="373"/>
          <ac:spMkLst>
            <pc:docMk/>
            <pc:sldMk cId="637461661" sldId="303"/>
            <ac:spMk id="53" creationId="{FBC10477-6E4F-40DD-A28F-419C821D2963}"/>
          </ac:spMkLst>
        </pc:spChg>
        <pc:picChg chg="del">
          <ac:chgData name="Jackson Davis" userId="S::jsd18bs@my.fsu.edu::59cba940-e845-49a8-b331-60b50af58ac8" providerId="AD" clId="Web-{C4F22FA6-2255-6029-6100-B668E44F68AC}" dt="2021-11-11T15:59:45.550" v="1"/>
          <ac:picMkLst>
            <pc:docMk/>
            <pc:sldMk cId="637461661" sldId="303"/>
            <ac:picMk id="15" creationId="{F3E1AFE6-E490-4F42-9358-D7E55A85AF5F}"/>
          </ac:picMkLst>
        </pc:picChg>
        <pc:picChg chg="del mod">
          <ac:chgData name="Jackson Davis" userId="S::jsd18bs@my.fsu.edu::59cba940-e845-49a8-b331-60b50af58ac8" providerId="AD" clId="Web-{C4F22FA6-2255-6029-6100-B668E44F68AC}" dt="2021-11-11T16:08:54.201" v="94"/>
          <ac:picMkLst>
            <pc:docMk/>
            <pc:sldMk cId="637461661" sldId="303"/>
            <ac:picMk id="18" creationId="{F5C7F813-0F30-4F3F-872F-175C3CFDC120}"/>
          </ac:picMkLst>
        </pc:picChg>
        <pc:picChg chg="add mod">
          <ac:chgData name="Jackson Davis" userId="S::jsd18bs@my.fsu.edu::59cba940-e845-49a8-b331-60b50af58ac8" providerId="AD" clId="Web-{C4F22FA6-2255-6029-6100-B668E44F68AC}" dt="2021-11-11T16:20:12.354" v="180" actId="1076"/>
          <ac:picMkLst>
            <pc:docMk/>
            <pc:sldMk cId="637461661" sldId="303"/>
            <ac:picMk id="37" creationId="{052FC4E5-C803-47F0-8ECF-F10F474D3E88}"/>
          </ac:picMkLst>
        </pc:picChg>
        <pc:picChg chg="add del mod ord">
          <ac:chgData name="Jackson Davis" userId="S::jsd18bs@my.fsu.edu::59cba940-e845-49a8-b331-60b50af58ac8" providerId="AD" clId="Web-{C4F22FA6-2255-6029-6100-B668E44F68AC}" dt="2021-11-11T16:46:34.056" v="297"/>
          <ac:picMkLst>
            <pc:docMk/>
            <pc:sldMk cId="637461661" sldId="303"/>
            <ac:picMk id="42" creationId="{51D78370-2B44-4BBF-9359-9557AC34C375}"/>
          </ac:picMkLst>
        </pc:picChg>
        <pc:picChg chg="add del mod ord">
          <ac:chgData name="Jackson Davis" userId="S::jsd18bs@my.fsu.edu::59cba940-e845-49a8-b331-60b50af58ac8" providerId="AD" clId="Web-{C4F22FA6-2255-6029-6100-B668E44F68AC}" dt="2021-11-11T16:57:01.662" v="369"/>
          <ac:picMkLst>
            <pc:docMk/>
            <pc:sldMk cId="637461661" sldId="303"/>
            <ac:picMk id="46" creationId="{CFE271B8-8EC0-4970-BDB5-E9D5EEF0AA54}"/>
          </ac:picMkLst>
        </pc:picChg>
        <pc:picChg chg="add del mod ord">
          <ac:chgData name="Jackson Davis" userId="S::jsd18bs@my.fsu.edu::59cba940-e845-49a8-b331-60b50af58ac8" providerId="AD" clId="Web-{C4F22FA6-2255-6029-6100-B668E44F68AC}" dt="2021-11-11T16:57:55.631" v="373"/>
          <ac:picMkLst>
            <pc:docMk/>
            <pc:sldMk cId="637461661" sldId="303"/>
            <ac:picMk id="49" creationId="{ABCAD2AC-7199-497B-9677-A5D0A3937C98}"/>
          </ac:picMkLst>
        </pc:picChg>
        <pc:picChg chg="add del">
          <ac:chgData name="Jackson Davis" userId="S::jsd18bs@my.fsu.edu::59cba940-e845-49a8-b331-60b50af58ac8" providerId="AD" clId="Web-{C4F22FA6-2255-6029-6100-B668E44F68AC}" dt="2021-11-11T16:57:53.413" v="372"/>
          <ac:picMkLst>
            <pc:docMk/>
            <pc:sldMk cId="637461661" sldId="303"/>
            <ac:picMk id="51" creationId="{7427F60E-A8AC-4649-BBE0-5EFE8D76AAD4}"/>
          </ac:picMkLst>
        </pc:picChg>
        <pc:cxnChg chg="add mod">
          <ac:chgData name="Jackson Davis" userId="S::jsd18bs@my.fsu.edu::59cba940-e845-49a8-b331-60b50af58ac8" providerId="AD" clId="Web-{C4F22FA6-2255-6029-6100-B668E44F68AC}" dt="2021-11-11T16:01:51.146" v="28" actId="1076"/>
          <ac:cxnSpMkLst>
            <pc:docMk/>
            <pc:sldMk cId="637461661" sldId="303"/>
            <ac:cxnSpMk id="9" creationId="{053B0371-E39F-4E6C-A9B6-322BE30D3712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6:01:51.162" v="29" actId="1076"/>
          <ac:cxnSpMkLst>
            <pc:docMk/>
            <pc:sldMk cId="637461661" sldId="303"/>
            <ac:cxnSpMk id="10" creationId="{2F16600A-5012-47DD-871C-C43F3EF60929}"/>
          </ac:cxnSpMkLst>
        </pc:cxnChg>
        <pc:cxnChg chg="mod">
          <ac:chgData name="Jackson Davis" userId="S::jsd18bs@my.fsu.edu::59cba940-e845-49a8-b331-60b50af58ac8" providerId="AD" clId="Web-{C4F22FA6-2255-6029-6100-B668E44F68AC}" dt="2021-11-11T16:05:30.682" v="66" actId="14100"/>
          <ac:cxnSpMkLst>
            <pc:docMk/>
            <pc:sldMk cId="637461661" sldId="303"/>
            <ac:cxnSpMk id="22" creationId="{F8AA2920-C0C7-4BF1-8482-0238B0837C0D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6:06:22.964" v="70" actId="14100"/>
          <ac:cxnSpMkLst>
            <pc:docMk/>
            <pc:sldMk cId="637461661" sldId="303"/>
            <ac:cxnSpMk id="35" creationId="{6894AC82-B18D-49C7-8814-F69E5CCBB1A4}"/>
          </ac:cxnSpMkLst>
        </pc:cxnChg>
        <pc:cxnChg chg="add del mod">
          <ac:chgData name="Jackson Davis" userId="S::jsd18bs@my.fsu.edu::59cba940-e845-49a8-b331-60b50af58ac8" providerId="AD" clId="Web-{C4F22FA6-2255-6029-6100-B668E44F68AC}" dt="2021-11-11T16:19:42.885" v="176"/>
          <ac:cxnSpMkLst>
            <pc:docMk/>
            <pc:sldMk cId="637461661" sldId="303"/>
            <ac:cxnSpMk id="36" creationId="{C87067FC-58E2-4B8E-B695-53BD2B37ED2A}"/>
          </ac:cxnSpMkLst>
        </pc:cxnChg>
      </pc:sldChg>
      <pc:sldChg chg="addSp delSp modSp">
        <pc:chgData name="Jackson Davis" userId="S::jsd18bs@my.fsu.edu::59cba940-e845-49a8-b331-60b50af58ac8" providerId="AD" clId="Web-{C4F22FA6-2255-6029-6100-B668E44F68AC}" dt="2021-11-11T16:58:11.351" v="377" actId="1076"/>
        <pc:sldMkLst>
          <pc:docMk/>
          <pc:sldMk cId="1982431407" sldId="304"/>
        </pc:sldMkLst>
        <pc:spChg chg="del">
          <ac:chgData name="Jackson Davis" userId="S::jsd18bs@my.fsu.edu::59cba940-e845-49a8-b331-60b50af58ac8" providerId="AD" clId="Web-{C4F22FA6-2255-6029-6100-B668E44F68AC}" dt="2021-11-11T16:30:03.209" v="218"/>
          <ac:spMkLst>
            <pc:docMk/>
            <pc:sldMk cId="1982431407" sldId="304"/>
            <ac:spMk id="2" creationId="{12A77952-9339-4D42-B1E8-3BD8453A057E}"/>
          </ac:spMkLst>
        </pc:spChg>
        <pc:spChg chg="del mod">
          <ac:chgData name="Jackson Davis" userId="S::jsd18bs@my.fsu.edu::59cba940-e845-49a8-b331-60b50af58ac8" providerId="AD" clId="Web-{C4F22FA6-2255-6029-6100-B668E44F68AC}" dt="2021-11-11T16:44:51.320" v="286"/>
          <ac:spMkLst>
            <pc:docMk/>
            <pc:sldMk cId="1982431407" sldId="304"/>
            <ac:spMk id="4" creationId="{F80F0E9A-5B9B-4EB5-97C6-D5C6532ECDD8}"/>
          </ac:spMkLst>
        </pc:spChg>
        <pc:spChg chg="add mod">
          <ac:chgData name="Jackson Davis" userId="S::jsd18bs@my.fsu.edu::59cba940-e845-49a8-b331-60b50af58ac8" providerId="AD" clId="Web-{C4F22FA6-2255-6029-6100-B668E44F68AC}" dt="2021-11-11T16:55:14.332" v="367" actId="1076"/>
          <ac:spMkLst>
            <pc:docMk/>
            <pc:sldMk cId="1982431407" sldId="304"/>
            <ac:spMk id="5" creationId="{A6F6947D-13B8-4588-8AA0-1B1BBCB950FD}"/>
          </ac:spMkLst>
        </pc:spChg>
        <pc:spChg chg="del">
          <ac:chgData name="Jackson Davis" userId="S::jsd18bs@my.fsu.edu::59cba940-e845-49a8-b331-60b50af58ac8" providerId="AD" clId="Web-{C4F22FA6-2255-6029-6100-B668E44F68AC}" dt="2021-11-11T16:20:32.980" v="184"/>
          <ac:spMkLst>
            <pc:docMk/>
            <pc:sldMk cId="1982431407" sldId="304"/>
            <ac:spMk id="7" creationId="{C66F3660-FC51-4CFA-8F36-C6C239F2E102}"/>
          </ac:spMkLst>
        </pc:spChg>
        <pc:spChg chg="del">
          <ac:chgData name="Jackson Davis" userId="S::jsd18bs@my.fsu.edu::59cba940-e845-49a8-b331-60b50af58ac8" providerId="AD" clId="Web-{C4F22FA6-2255-6029-6100-B668E44F68AC}" dt="2021-11-11T16:20:32.980" v="183"/>
          <ac:spMkLst>
            <pc:docMk/>
            <pc:sldMk cId="1982431407" sldId="304"/>
            <ac:spMk id="8" creationId="{88478E7E-DCA4-4BB3-9F18-09EC8D231254}"/>
          </ac:spMkLst>
        </pc:spChg>
        <pc:spChg chg="del">
          <ac:chgData name="Jackson Davis" userId="S::jsd18bs@my.fsu.edu::59cba940-e845-49a8-b331-60b50af58ac8" providerId="AD" clId="Web-{C4F22FA6-2255-6029-6100-B668E44F68AC}" dt="2021-11-11T16:20:32.980" v="182"/>
          <ac:spMkLst>
            <pc:docMk/>
            <pc:sldMk cId="1982431407" sldId="304"/>
            <ac:spMk id="9" creationId="{E3FB398C-BFA1-4C32-85A5-9AFD08431E1F}"/>
          </ac:spMkLst>
        </pc:spChg>
        <pc:spChg chg="del">
          <ac:chgData name="Jackson Davis" userId="S::jsd18bs@my.fsu.edu::59cba940-e845-49a8-b331-60b50af58ac8" providerId="AD" clId="Web-{C4F22FA6-2255-6029-6100-B668E44F68AC}" dt="2021-11-11T16:20:32.980" v="181"/>
          <ac:spMkLst>
            <pc:docMk/>
            <pc:sldMk cId="1982431407" sldId="304"/>
            <ac:spMk id="10" creationId="{C2D41BA6-6A9C-46B8-8447-23C92846E217}"/>
          </ac:spMkLst>
        </pc:spChg>
        <pc:spChg chg="add mod">
          <ac:chgData name="Jackson Davis" userId="S::jsd18bs@my.fsu.edu::59cba940-e845-49a8-b331-60b50af58ac8" providerId="AD" clId="Web-{C4F22FA6-2255-6029-6100-B668E44F68AC}" dt="2021-11-11T16:20:58.340" v="190" actId="1076"/>
          <ac:spMkLst>
            <pc:docMk/>
            <pc:sldMk cId="1982431407" sldId="304"/>
            <ac:spMk id="15" creationId="{462E40DC-6F54-47CE-9489-DABF973B2319}"/>
          </ac:spMkLst>
        </pc:spChg>
        <pc:spChg chg="add mod">
          <ac:chgData name="Jackson Davis" userId="S::jsd18bs@my.fsu.edu::59cba940-e845-49a8-b331-60b50af58ac8" providerId="AD" clId="Web-{C4F22FA6-2255-6029-6100-B668E44F68AC}" dt="2021-11-11T16:29:58.490" v="217" actId="1076"/>
          <ac:spMkLst>
            <pc:docMk/>
            <pc:sldMk cId="1982431407" sldId="304"/>
            <ac:spMk id="23" creationId="{9A30899F-6BDD-424D-9AE4-52388341C038}"/>
          </ac:spMkLst>
        </pc:spChg>
        <pc:spChg chg="add mod">
          <ac:chgData name="Jackson Davis" userId="S::jsd18bs@my.fsu.edu::59cba940-e845-49a8-b331-60b50af58ac8" providerId="AD" clId="Web-{C4F22FA6-2255-6029-6100-B668E44F68AC}" dt="2021-11-11T16:32:25.790" v="246" actId="1076"/>
          <ac:spMkLst>
            <pc:docMk/>
            <pc:sldMk cId="1982431407" sldId="304"/>
            <ac:spMk id="24" creationId="{F3990CC8-A1E8-4A95-943C-63A600D1CA78}"/>
          </ac:spMkLst>
        </pc:spChg>
        <pc:spChg chg="add mod">
          <ac:chgData name="Jackson Davis" userId="S::jsd18bs@my.fsu.edu::59cba940-e845-49a8-b331-60b50af58ac8" providerId="AD" clId="Web-{C4F22FA6-2255-6029-6100-B668E44F68AC}" dt="2021-11-11T16:32:22.243" v="245" actId="1076"/>
          <ac:spMkLst>
            <pc:docMk/>
            <pc:sldMk cId="1982431407" sldId="304"/>
            <ac:spMk id="25" creationId="{0BFDFBBF-F473-436C-8177-97F64C670F6C}"/>
          </ac:spMkLst>
        </pc:spChg>
        <pc:spChg chg="add mod">
          <ac:chgData name="Jackson Davis" userId="S::jsd18bs@my.fsu.edu::59cba940-e845-49a8-b331-60b50af58ac8" providerId="AD" clId="Web-{C4F22FA6-2255-6029-6100-B668E44F68AC}" dt="2021-11-11T16:31:54.055" v="239" actId="1076"/>
          <ac:spMkLst>
            <pc:docMk/>
            <pc:sldMk cId="1982431407" sldId="304"/>
            <ac:spMk id="26" creationId="{EF190F7B-D7F7-4318-9D7D-7A3557240CC0}"/>
          </ac:spMkLst>
        </pc:spChg>
        <pc:spChg chg="add mod">
          <ac:chgData name="Jackson Davis" userId="S::jsd18bs@my.fsu.edu::59cba940-e845-49a8-b331-60b50af58ac8" providerId="AD" clId="Web-{C4F22FA6-2255-6029-6100-B668E44F68AC}" dt="2021-11-11T16:31:09.648" v="230" actId="1076"/>
          <ac:spMkLst>
            <pc:docMk/>
            <pc:sldMk cId="1982431407" sldId="304"/>
            <ac:spMk id="28" creationId="{DCE21B38-630E-4865-8899-543723F60FEA}"/>
          </ac:spMkLst>
        </pc:spChg>
        <pc:spChg chg="add mod">
          <ac:chgData name="Jackson Davis" userId="S::jsd18bs@my.fsu.edu::59cba940-e845-49a8-b331-60b50af58ac8" providerId="AD" clId="Web-{C4F22FA6-2255-6029-6100-B668E44F68AC}" dt="2021-11-11T16:38:03.562" v="264" actId="1076"/>
          <ac:spMkLst>
            <pc:docMk/>
            <pc:sldMk cId="1982431407" sldId="304"/>
            <ac:spMk id="30" creationId="{DAF036B5-BB54-48EE-AB74-980E4CB94AE0}"/>
          </ac:spMkLst>
        </pc:spChg>
        <pc:spChg chg="add mod">
          <ac:chgData name="Jackson Davis" userId="S::jsd18bs@my.fsu.edu::59cba940-e845-49a8-b331-60b50af58ac8" providerId="AD" clId="Web-{C4F22FA6-2255-6029-6100-B668E44F68AC}" dt="2021-11-11T16:38:50.641" v="265" actId="1076"/>
          <ac:spMkLst>
            <pc:docMk/>
            <pc:sldMk cId="1982431407" sldId="304"/>
            <ac:spMk id="32" creationId="{FF841B91-64A5-47CE-A005-3083BE9376BF}"/>
          </ac:spMkLst>
        </pc:spChg>
        <pc:spChg chg="add mod">
          <ac:chgData name="Jackson Davis" userId="S::jsd18bs@my.fsu.edu::59cba940-e845-49a8-b331-60b50af58ac8" providerId="AD" clId="Web-{C4F22FA6-2255-6029-6100-B668E44F68AC}" dt="2021-11-11T16:32:06.399" v="242" actId="20577"/>
          <ac:spMkLst>
            <pc:docMk/>
            <pc:sldMk cId="1982431407" sldId="304"/>
            <ac:spMk id="33" creationId="{AFF0A66D-D330-4220-BA42-AF1C6450E67E}"/>
          </ac:spMkLst>
        </pc:spChg>
        <pc:spChg chg="add mod">
          <ac:chgData name="Jackson Davis" userId="S::jsd18bs@my.fsu.edu::59cba940-e845-49a8-b331-60b50af58ac8" providerId="AD" clId="Web-{C4F22FA6-2255-6029-6100-B668E44F68AC}" dt="2021-11-11T16:37:46.390" v="260" actId="14100"/>
          <ac:spMkLst>
            <pc:docMk/>
            <pc:sldMk cId="1982431407" sldId="304"/>
            <ac:spMk id="35" creationId="{82DB0EA7-87A4-4844-BBAF-64D877A0C40B}"/>
          </ac:spMkLst>
        </pc:spChg>
        <pc:spChg chg="add mod">
          <ac:chgData name="Jackson Davis" userId="S::jsd18bs@my.fsu.edu::59cba940-e845-49a8-b331-60b50af58ac8" providerId="AD" clId="Web-{C4F22FA6-2255-6029-6100-B668E44F68AC}" dt="2021-11-11T16:40:41.940" v="274" actId="20577"/>
          <ac:spMkLst>
            <pc:docMk/>
            <pc:sldMk cId="1982431407" sldId="304"/>
            <ac:spMk id="36" creationId="{2B427E09-635F-441A-8143-2D54EF81BDCE}"/>
          </ac:spMkLst>
        </pc:spChg>
        <pc:spChg chg="add mod">
          <ac:chgData name="Jackson Davis" userId="S::jsd18bs@my.fsu.edu::59cba940-e845-49a8-b331-60b50af58ac8" providerId="AD" clId="Web-{C4F22FA6-2255-6029-6100-B668E44F68AC}" dt="2021-11-11T16:41:02.097" v="281" actId="20577"/>
          <ac:spMkLst>
            <pc:docMk/>
            <pc:sldMk cId="1982431407" sldId="304"/>
            <ac:spMk id="37" creationId="{96486B25-AFB5-4890-B8F9-F0F44F88C79F}"/>
          </ac:spMkLst>
        </pc:spChg>
        <pc:spChg chg="add mod">
          <ac:chgData name="Jackson Davis" userId="S::jsd18bs@my.fsu.edu::59cba940-e845-49a8-b331-60b50af58ac8" providerId="AD" clId="Web-{C4F22FA6-2255-6029-6100-B668E44F68AC}" dt="2021-11-11T16:42:50.927" v="285" actId="20577"/>
          <ac:spMkLst>
            <pc:docMk/>
            <pc:sldMk cId="1982431407" sldId="304"/>
            <ac:spMk id="38" creationId="{DC4D6FFE-7569-4AA7-B254-0AB92B5E841C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6:45:14.352" v="292"/>
          <ac:spMkLst>
            <pc:docMk/>
            <pc:sldMk cId="1982431407" sldId="304"/>
            <ac:spMk id="42" creationId="{70D91F54-B1BE-4118-9002-C62FD6616ADF}"/>
          </ac:spMkLst>
        </pc:spChg>
        <pc:spChg chg="add mod">
          <ac:chgData name="Jackson Davis" userId="S::jsd18bs@my.fsu.edu::59cba940-e845-49a8-b331-60b50af58ac8" providerId="AD" clId="Web-{C4F22FA6-2255-6029-6100-B668E44F68AC}" dt="2021-11-11T16:50:55.514" v="328" actId="1076"/>
          <ac:spMkLst>
            <pc:docMk/>
            <pc:sldMk cId="1982431407" sldId="304"/>
            <ac:spMk id="44" creationId="{8879D47D-FF8A-46B8-9FE3-732463C107F0}"/>
          </ac:spMkLst>
        </pc:spChg>
        <pc:spChg chg="add mod">
          <ac:chgData name="Jackson Davis" userId="S::jsd18bs@my.fsu.edu::59cba940-e845-49a8-b331-60b50af58ac8" providerId="AD" clId="Web-{C4F22FA6-2255-6029-6100-B668E44F68AC}" dt="2021-11-11T16:50:55.530" v="329" actId="1076"/>
          <ac:spMkLst>
            <pc:docMk/>
            <pc:sldMk cId="1982431407" sldId="304"/>
            <ac:spMk id="45" creationId="{85BE8E47-E201-41E6-82C2-41FE623D81FC}"/>
          </ac:spMkLst>
        </pc:spChg>
        <pc:spChg chg="add mod">
          <ac:chgData name="Jackson Davis" userId="S::jsd18bs@my.fsu.edu::59cba940-e845-49a8-b331-60b50af58ac8" providerId="AD" clId="Web-{C4F22FA6-2255-6029-6100-B668E44F68AC}" dt="2021-11-11T16:50:55.545" v="330" actId="1076"/>
          <ac:spMkLst>
            <pc:docMk/>
            <pc:sldMk cId="1982431407" sldId="304"/>
            <ac:spMk id="46" creationId="{91B54C10-867B-40E7-8C31-D8FB1EA69039}"/>
          </ac:spMkLst>
        </pc:spChg>
        <pc:spChg chg="add mod">
          <ac:chgData name="Jackson Davis" userId="S::jsd18bs@my.fsu.edu::59cba940-e845-49a8-b331-60b50af58ac8" providerId="AD" clId="Web-{C4F22FA6-2255-6029-6100-B668E44F68AC}" dt="2021-11-11T16:50:55.561" v="331" actId="1076"/>
          <ac:spMkLst>
            <pc:docMk/>
            <pc:sldMk cId="1982431407" sldId="304"/>
            <ac:spMk id="47" creationId="{F0978B9F-4AC8-42AD-9AAE-D55CBF34DD37}"/>
          </ac:spMkLst>
        </pc:spChg>
        <pc:spChg chg="add mod">
          <ac:chgData name="Jackson Davis" userId="S::jsd18bs@my.fsu.edu::59cba940-e845-49a8-b331-60b50af58ac8" providerId="AD" clId="Web-{C4F22FA6-2255-6029-6100-B668E44F68AC}" dt="2021-11-11T16:50:55.561" v="332" actId="1076"/>
          <ac:spMkLst>
            <pc:docMk/>
            <pc:sldMk cId="1982431407" sldId="304"/>
            <ac:spMk id="48" creationId="{0DC6A623-18D1-4BD8-98C6-B2CDE55638D6}"/>
          </ac:spMkLst>
        </pc:spChg>
        <pc:spChg chg="add mod">
          <ac:chgData name="Jackson Davis" userId="S::jsd18bs@my.fsu.edu::59cba940-e845-49a8-b331-60b50af58ac8" providerId="AD" clId="Web-{C4F22FA6-2255-6029-6100-B668E44F68AC}" dt="2021-11-11T16:55:00.909" v="363" actId="1076"/>
          <ac:spMkLst>
            <pc:docMk/>
            <pc:sldMk cId="1982431407" sldId="304"/>
            <ac:spMk id="51" creationId="{042ADD40-8F01-416D-B80F-0BA91F720D9D}"/>
          </ac:spMkLst>
        </pc:spChg>
        <pc:spChg chg="add mod">
          <ac:chgData name="Jackson Davis" userId="S::jsd18bs@my.fsu.edu::59cba940-e845-49a8-b331-60b50af58ac8" providerId="AD" clId="Web-{C4F22FA6-2255-6029-6100-B668E44F68AC}" dt="2021-11-11T16:55:00.909" v="364" actId="1076"/>
          <ac:spMkLst>
            <pc:docMk/>
            <pc:sldMk cId="1982431407" sldId="304"/>
            <ac:spMk id="52" creationId="{DB55DC71-0022-4463-BA4D-BF75305E2D98}"/>
          </ac:spMkLst>
        </pc:spChg>
        <pc:spChg chg="add mod">
          <ac:chgData name="Jackson Davis" userId="S::jsd18bs@my.fsu.edu::59cba940-e845-49a8-b331-60b50af58ac8" providerId="AD" clId="Web-{C4F22FA6-2255-6029-6100-B668E44F68AC}" dt="2021-11-11T16:55:00.925" v="365" actId="1076"/>
          <ac:spMkLst>
            <pc:docMk/>
            <pc:sldMk cId="1982431407" sldId="304"/>
            <ac:spMk id="53" creationId="{48EACCE1-58E4-4993-9F47-6EAEA9A8D16C}"/>
          </ac:spMkLst>
        </pc:spChg>
        <pc:picChg chg="add mod">
          <ac:chgData name="Jackson Davis" userId="S::jsd18bs@my.fsu.edu::59cba940-e845-49a8-b331-60b50af58ac8" providerId="AD" clId="Web-{C4F22FA6-2255-6029-6100-B668E44F68AC}" dt="2021-11-11T16:20:58.324" v="189" actId="1076"/>
          <ac:picMkLst>
            <pc:docMk/>
            <pc:sldMk cId="1982431407" sldId="304"/>
            <ac:picMk id="13" creationId="{B492B0D1-7A70-4CFE-AFC7-A5B7452EDB2C}"/>
          </ac:picMkLst>
        </pc:picChg>
        <pc:picChg chg="add del mod ord">
          <ac:chgData name="Jackson Davis" userId="S::jsd18bs@my.fsu.edu::59cba940-e845-49a8-b331-60b50af58ac8" providerId="AD" clId="Web-{C4F22FA6-2255-6029-6100-B668E44F68AC}" dt="2021-11-11T16:45:01.601" v="291"/>
          <ac:picMkLst>
            <pc:docMk/>
            <pc:sldMk cId="1982431407" sldId="304"/>
            <ac:picMk id="39" creationId="{479468CF-88F8-472C-9A4A-C93BAF018F33}"/>
          </ac:picMkLst>
        </pc:picChg>
        <pc:picChg chg="add del mod">
          <ac:chgData name="Jackson Davis" userId="S::jsd18bs@my.fsu.edu::59cba940-e845-49a8-b331-60b50af58ac8" providerId="AD" clId="Web-{C4F22FA6-2255-6029-6100-B668E44F68AC}" dt="2021-11-11T16:45:01.492" v="290"/>
          <ac:picMkLst>
            <pc:docMk/>
            <pc:sldMk cId="1982431407" sldId="304"/>
            <ac:picMk id="40" creationId="{56D0758D-D1A7-4B77-96B0-4E593E2DB196}"/>
          </ac:picMkLst>
        </pc:picChg>
        <pc:picChg chg="add mod ord">
          <ac:chgData name="Jackson Davis" userId="S::jsd18bs@my.fsu.edu::59cba940-e845-49a8-b331-60b50af58ac8" providerId="AD" clId="Web-{C4F22FA6-2255-6029-6100-B668E44F68AC}" dt="2021-11-11T16:56:09.176" v="368" actId="1076"/>
          <ac:picMkLst>
            <pc:docMk/>
            <pc:sldMk cId="1982431407" sldId="304"/>
            <ac:picMk id="43" creationId="{A6767A75-2300-4FD4-A333-8E504B34327A}"/>
          </ac:picMkLst>
        </pc:picChg>
        <pc:picChg chg="add mod">
          <ac:chgData name="Jackson Davis" userId="S::jsd18bs@my.fsu.edu::59cba940-e845-49a8-b331-60b50af58ac8" providerId="AD" clId="Web-{C4F22FA6-2255-6029-6100-B668E44F68AC}" dt="2021-11-11T16:55:00.894" v="362" actId="1076"/>
          <ac:picMkLst>
            <pc:docMk/>
            <pc:sldMk cId="1982431407" sldId="304"/>
            <ac:picMk id="50" creationId="{D2EA230C-2035-4F8C-ABE4-52C365BD3CA9}"/>
          </ac:picMkLst>
        </pc:picChg>
        <pc:picChg chg="add mod">
          <ac:chgData name="Jackson Davis" userId="S::jsd18bs@my.fsu.edu::59cba940-e845-49a8-b331-60b50af58ac8" providerId="AD" clId="Web-{C4F22FA6-2255-6029-6100-B668E44F68AC}" dt="2021-11-11T16:58:11.351" v="377" actId="1076"/>
          <ac:picMkLst>
            <pc:docMk/>
            <pc:sldMk cId="1982431407" sldId="304"/>
            <ac:picMk id="54" creationId="{AF9C0793-3791-420B-887C-33ED32D511D8}"/>
          </ac:picMkLst>
        </pc:picChg>
        <pc:cxnChg chg="add mod">
          <ac:chgData name="Jackson Davis" userId="S::jsd18bs@my.fsu.edu::59cba940-e845-49a8-b331-60b50af58ac8" providerId="AD" clId="Web-{C4F22FA6-2255-6029-6100-B668E44F68AC}" dt="2021-11-11T16:29:36.068" v="213" actId="1076"/>
          <ac:cxnSpMkLst>
            <pc:docMk/>
            <pc:sldMk cId="1982431407" sldId="304"/>
            <ac:cxnSpMk id="17" creationId="{0B66CB43-E75A-4D1A-9026-7F730F01D30E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6:31:49.274" v="238" actId="14100"/>
          <ac:cxnSpMkLst>
            <pc:docMk/>
            <pc:sldMk cId="1982431407" sldId="304"/>
            <ac:cxnSpMk id="19" creationId="{BED941D1-4A46-45A6-A01E-366D7E31DB53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6:32:29.728" v="247" actId="14100"/>
          <ac:cxnSpMkLst>
            <pc:docMk/>
            <pc:sldMk cId="1982431407" sldId="304"/>
            <ac:cxnSpMk id="20" creationId="{11030701-14DE-4E42-973C-F840F62E0CCF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6:32:36.275" v="248" actId="14100"/>
          <ac:cxnSpMkLst>
            <pc:docMk/>
            <pc:sldMk cId="1982431407" sldId="304"/>
            <ac:cxnSpMk id="21" creationId="{E91D4C59-5268-4599-A8CB-DDC3DDD9B9AF}"/>
          </ac:cxnSpMkLst>
        </pc:cxnChg>
      </pc:sldChg>
      <pc:sldChg chg="addSp delSp modSp new">
        <pc:chgData name="Jackson Davis" userId="S::jsd18bs@my.fsu.edu::59cba940-e845-49a8-b331-60b50af58ac8" providerId="AD" clId="Web-{C4F22FA6-2255-6029-6100-B668E44F68AC}" dt="2021-11-11T18:41:26.122" v="728" actId="20577"/>
        <pc:sldMkLst>
          <pc:docMk/>
          <pc:sldMk cId="2120808808" sldId="305"/>
        </pc:sldMkLst>
        <pc:spChg chg="del">
          <ac:chgData name="Jackson Davis" userId="S::jsd18bs@my.fsu.edu::59cba940-e845-49a8-b331-60b50af58ac8" providerId="AD" clId="Web-{C4F22FA6-2255-6029-6100-B668E44F68AC}" dt="2021-11-11T16:58:42.179" v="379"/>
          <ac:spMkLst>
            <pc:docMk/>
            <pc:sldMk cId="2120808808" sldId="305"/>
            <ac:spMk id="2" creationId="{0A6B59B1-FADE-42D9-B793-D50C6F6B844F}"/>
          </ac:spMkLst>
        </pc:spChg>
        <pc:spChg chg="del">
          <ac:chgData name="Jackson Davis" userId="S::jsd18bs@my.fsu.edu::59cba940-e845-49a8-b331-60b50af58ac8" providerId="AD" clId="Web-{C4F22FA6-2255-6029-6100-B668E44F68AC}" dt="2021-11-11T18:04:53.263" v="408"/>
          <ac:spMkLst>
            <pc:docMk/>
            <pc:sldMk cId="2120808808" sldId="305"/>
            <ac:spMk id="4" creationId="{285604F3-C6FD-4578-AFF4-4ED6D27D032C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381" v="484" actId="1076"/>
          <ac:spMkLst>
            <pc:docMk/>
            <pc:sldMk cId="2120808808" sldId="305"/>
            <ac:spMk id="6" creationId="{FD408BD2-EA47-4700-A41F-9042580E0F45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381" v="485" actId="1076"/>
          <ac:spMkLst>
            <pc:docMk/>
            <pc:sldMk cId="2120808808" sldId="305"/>
            <ac:spMk id="8" creationId="{25BD32A2-F041-4F44-8007-41EE4B801DB2}"/>
          </ac:spMkLst>
        </pc:spChg>
        <pc:spChg chg="add mod">
          <ac:chgData name="Jackson Davis" userId="S::jsd18bs@my.fsu.edu::59cba940-e845-49a8-b331-60b50af58ac8" providerId="AD" clId="Web-{C4F22FA6-2255-6029-6100-B668E44F68AC}" dt="2021-11-11T18:16:48.720" v="466" actId="1076"/>
          <ac:spMkLst>
            <pc:docMk/>
            <pc:sldMk cId="2120808808" sldId="305"/>
            <ac:spMk id="9" creationId="{FFB0E3C8-67B3-4DF2-9D2D-43550935B8F0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397" v="486" actId="1076"/>
          <ac:spMkLst>
            <pc:docMk/>
            <pc:sldMk cId="2120808808" sldId="305"/>
            <ac:spMk id="10" creationId="{F4C889CA-8867-452C-96B1-CAA83509B045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24.583" v="474"/>
          <ac:spMkLst>
            <pc:docMk/>
            <pc:sldMk cId="2120808808" sldId="305"/>
            <ac:spMk id="11" creationId="{9D07F5EB-5EC2-4250-A977-7D5EB32B7BB8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397" v="487" actId="1076"/>
          <ac:spMkLst>
            <pc:docMk/>
            <pc:sldMk cId="2120808808" sldId="305"/>
            <ac:spMk id="12" creationId="{14E8E4FC-FA2B-40A3-AFBE-FDC0B6B1C116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412" v="490" actId="1076"/>
          <ac:spMkLst>
            <pc:docMk/>
            <pc:sldMk cId="2120808808" sldId="305"/>
            <ac:spMk id="13" creationId="{BC600972-A4C0-46F0-B537-821C5C59B872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397" v="488" actId="1076"/>
          <ac:spMkLst>
            <pc:docMk/>
            <pc:sldMk cId="2120808808" sldId="305"/>
            <ac:spMk id="14" creationId="{E3F53CB6-CD3E-4D27-93C0-E8E31A3AE898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412" v="489" actId="1076"/>
          <ac:spMkLst>
            <pc:docMk/>
            <pc:sldMk cId="2120808808" sldId="305"/>
            <ac:spMk id="16" creationId="{271507C9-06DB-4701-9FEE-0B5E104F9141}"/>
          </ac:spMkLst>
        </pc:spChg>
        <pc:spChg chg="add mod">
          <ac:chgData name="Jackson Davis" userId="S::jsd18bs@my.fsu.edu::59cba940-e845-49a8-b331-60b50af58ac8" providerId="AD" clId="Web-{C4F22FA6-2255-6029-6100-B668E44F68AC}" dt="2021-11-11T16:59:58.071" v="401" actId="1076"/>
          <ac:spMkLst>
            <pc:docMk/>
            <pc:sldMk cId="2120808808" sldId="305"/>
            <ac:spMk id="18" creationId="{F7C43A07-F888-4776-9BF3-B76746710E54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26.598" v="475"/>
          <ac:spMkLst>
            <pc:docMk/>
            <pc:sldMk cId="2120808808" sldId="305"/>
            <ac:spMk id="20" creationId="{D608784E-BAF5-46A3-B060-8C6FEE1E10DC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41.661" v="480"/>
          <ac:spMkLst>
            <pc:docMk/>
            <pc:sldMk cId="2120808808" sldId="305"/>
            <ac:spMk id="22" creationId="{5B1CB996-502C-4271-809F-65316429F3BB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39.567" v="479"/>
          <ac:spMkLst>
            <pc:docMk/>
            <pc:sldMk cId="2120808808" sldId="305"/>
            <ac:spMk id="24" creationId="{38CB0BD8-5A50-4114-A348-04BB479F63A8}"/>
          </ac:spMkLst>
        </pc:spChg>
        <pc:spChg chg="add mod">
          <ac:chgData name="Jackson Davis" userId="S::jsd18bs@my.fsu.edu::59cba940-e845-49a8-b331-60b50af58ac8" providerId="AD" clId="Web-{C4F22FA6-2255-6029-6100-B668E44F68AC}" dt="2021-11-11T18:19:26.475" v="492" actId="1076"/>
          <ac:spMkLst>
            <pc:docMk/>
            <pc:sldMk cId="2120808808" sldId="305"/>
            <ac:spMk id="26" creationId="{09A17864-E497-4485-9A1D-6578CE4897EC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30.442" v="478"/>
          <ac:spMkLst>
            <pc:docMk/>
            <pc:sldMk cId="2120808808" sldId="305"/>
            <ac:spMk id="28" creationId="{F31EA2A2-0634-4EC4-B3F2-FD3216D1FE79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30.442" v="477"/>
          <ac:spMkLst>
            <pc:docMk/>
            <pc:sldMk cId="2120808808" sldId="305"/>
            <ac:spMk id="30" creationId="{9DB1067D-AB77-45F7-8346-D24BA9AF491B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18:30.442" v="476"/>
          <ac:spMkLst>
            <pc:docMk/>
            <pc:sldMk cId="2120808808" sldId="305"/>
            <ac:spMk id="32" creationId="{28C87838-7943-49F6-B121-FD82B828F167}"/>
          </ac:spMkLst>
        </pc:spChg>
        <pc:spChg chg="add mod">
          <ac:chgData name="Jackson Davis" userId="S::jsd18bs@my.fsu.edu::59cba940-e845-49a8-b331-60b50af58ac8" providerId="AD" clId="Web-{C4F22FA6-2255-6029-6100-B668E44F68AC}" dt="2021-11-11T18:21:46.135" v="511" actId="1076"/>
          <ac:spMkLst>
            <pc:docMk/>
            <pc:sldMk cId="2120808808" sldId="305"/>
            <ac:spMk id="33" creationId="{D34CFEFE-BBA0-411D-9B43-EB4B27BA86F9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34:07.609" v="642"/>
          <ac:spMkLst>
            <pc:docMk/>
            <pc:sldMk cId="2120808808" sldId="305"/>
            <ac:spMk id="34" creationId="{E04CD5E3-3098-4609-8D39-A32B4329BE7C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77" v="695" actId="1076"/>
          <ac:spMkLst>
            <pc:docMk/>
            <pc:sldMk cId="2120808808" sldId="305"/>
            <ac:spMk id="35" creationId="{EBEA2C0C-9A92-42E8-9D12-C2FB2BC350BA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77" v="694" actId="1076"/>
          <ac:spMkLst>
            <pc:docMk/>
            <pc:sldMk cId="2120808808" sldId="305"/>
            <ac:spMk id="36" creationId="{C5ED9ED5-371B-4248-BEE4-05FA318999C5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61" v="693" actId="1076"/>
          <ac:spMkLst>
            <pc:docMk/>
            <pc:sldMk cId="2120808808" sldId="305"/>
            <ac:spMk id="37" creationId="{F55A6D55-234A-404A-8004-B65189A6D82E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45" v="692" actId="1076"/>
          <ac:spMkLst>
            <pc:docMk/>
            <pc:sldMk cId="2120808808" sldId="305"/>
            <ac:spMk id="38" creationId="{D77C6A5C-EA7C-4DC3-A853-53B6E96254E9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30" v="691" actId="1076"/>
          <ac:spMkLst>
            <pc:docMk/>
            <pc:sldMk cId="2120808808" sldId="305"/>
            <ac:spMk id="39" creationId="{1862FBD5-FA7E-4C67-BC74-35091F42D546}"/>
          </ac:spMkLst>
        </pc:spChg>
        <pc:spChg chg="add mod">
          <ac:chgData name="Jackson Davis" userId="S::jsd18bs@my.fsu.edu::59cba940-e845-49a8-b331-60b50af58ac8" providerId="AD" clId="Web-{C4F22FA6-2255-6029-6100-B668E44F68AC}" dt="2021-11-11T18:38:44.930" v="690" actId="1076"/>
          <ac:spMkLst>
            <pc:docMk/>
            <pc:sldMk cId="2120808808" sldId="305"/>
            <ac:spMk id="40" creationId="{FC98D1FC-3C12-45CA-9EFC-2DE7C9FD121F}"/>
          </ac:spMkLst>
        </pc:spChg>
        <pc:spChg chg="add mod">
          <ac:chgData name="Jackson Davis" userId="S::jsd18bs@my.fsu.edu::59cba940-e845-49a8-b331-60b50af58ac8" providerId="AD" clId="Web-{C4F22FA6-2255-6029-6100-B668E44F68AC}" dt="2021-11-11T18:40:12.088" v="705" actId="1076"/>
          <ac:spMkLst>
            <pc:docMk/>
            <pc:sldMk cId="2120808808" sldId="305"/>
            <ac:spMk id="41" creationId="{8BDD2904-177D-4EED-A9EC-1DBD0372864D}"/>
          </ac:spMkLst>
        </pc:spChg>
        <pc:spChg chg="add mod">
          <ac:chgData name="Jackson Davis" userId="S::jsd18bs@my.fsu.edu::59cba940-e845-49a8-b331-60b50af58ac8" providerId="AD" clId="Web-{C4F22FA6-2255-6029-6100-B668E44F68AC}" dt="2021-11-11T18:41:16.606" v="725" actId="20577"/>
          <ac:spMkLst>
            <pc:docMk/>
            <pc:sldMk cId="2120808808" sldId="305"/>
            <ac:spMk id="42" creationId="{915BDC29-0624-4F60-8B44-F3FF27B825B7}"/>
          </ac:spMkLst>
        </pc:spChg>
        <pc:spChg chg="add mod">
          <ac:chgData name="Jackson Davis" userId="S::jsd18bs@my.fsu.edu::59cba940-e845-49a8-b331-60b50af58ac8" providerId="AD" clId="Web-{C4F22FA6-2255-6029-6100-B668E44F68AC}" dt="2021-11-11T18:41:26.122" v="728" actId="20577"/>
          <ac:spMkLst>
            <pc:docMk/>
            <pc:sldMk cId="2120808808" sldId="305"/>
            <ac:spMk id="43" creationId="{BE6B2915-F200-41AA-BEFD-2943AFB939EE}"/>
          </ac:spMkLst>
        </pc:spChg>
        <pc:spChg chg="add mod">
          <ac:chgData name="Jackson Davis" userId="S::jsd18bs@my.fsu.edu::59cba940-e845-49a8-b331-60b50af58ac8" providerId="AD" clId="Web-{C4F22FA6-2255-6029-6100-B668E44F68AC}" dt="2021-11-11T18:41:20.231" v="726" actId="20577"/>
          <ac:spMkLst>
            <pc:docMk/>
            <pc:sldMk cId="2120808808" sldId="305"/>
            <ac:spMk id="44" creationId="{DD9B1C4A-CAEE-49CF-ADED-FB03B5FB21E8}"/>
          </ac:spMkLst>
        </pc:spChg>
        <pc:spChg chg="add mod">
          <ac:chgData name="Jackson Davis" userId="S::jsd18bs@my.fsu.edu::59cba940-e845-49a8-b331-60b50af58ac8" providerId="AD" clId="Web-{C4F22FA6-2255-6029-6100-B668E44F68AC}" dt="2021-11-11T18:41:13.418" v="724" actId="20577"/>
          <ac:spMkLst>
            <pc:docMk/>
            <pc:sldMk cId="2120808808" sldId="305"/>
            <ac:spMk id="45" creationId="{8A9E70B3-E84A-45D2-8FB2-825417EC30E5}"/>
          </ac:spMkLst>
        </pc:spChg>
        <pc:spChg chg="add mod">
          <ac:chgData name="Jackson Davis" userId="S::jsd18bs@my.fsu.edu::59cba940-e845-49a8-b331-60b50af58ac8" providerId="AD" clId="Web-{C4F22FA6-2255-6029-6100-B668E44F68AC}" dt="2021-11-11T18:41:04.262" v="718" actId="20577"/>
          <ac:spMkLst>
            <pc:docMk/>
            <pc:sldMk cId="2120808808" sldId="305"/>
            <ac:spMk id="46" creationId="{E98167BC-263E-4705-8894-88A522DA837F}"/>
          </ac:spMkLst>
        </pc:spChg>
        <pc:picChg chg="add del mod ord modCrop">
          <ac:chgData name="Jackson Davis" userId="S::jsd18bs@my.fsu.edu::59cba940-e845-49a8-b331-60b50af58ac8" providerId="AD" clId="Web-{C4F22FA6-2255-6029-6100-B668E44F68AC}" dt="2021-11-11T18:08:27.738" v="425"/>
          <ac:picMkLst>
            <pc:docMk/>
            <pc:sldMk cId="2120808808" sldId="305"/>
            <ac:picMk id="2" creationId="{F310FA94-2910-4E6A-931E-1A2439400833}"/>
          </ac:picMkLst>
        </pc:picChg>
        <pc:picChg chg="add mod">
          <ac:chgData name="Jackson Davis" userId="S::jsd18bs@my.fsu.edu::59cba940-e845-49a8-b331-60b50af58ac8" providerId="AD" clId="Web-{C4F22FA6-2255-6029-6100-B668E44F68AC}" dt="2021-11-11T18:19:26.475" v="491" actId="1076"/>
          <ac:picMkLst>
            <pc:docMk/>
            <pc:sldMk cId="2120808808" sldId="305"/>
            <ac:picMk id="5" creationId="{711B49B8-A8B5-4BD7-AFF0-9B1C2136DDB3}"/>
          </ac:picMkLst>
        </pc:picChg>
      </pc:sldChg>
      <pc:sldChg chg="addSp delSp modSp new">
        <pc:chgData name="Jackson Davis" userId="S::jsd18bs@my.fsu.edu::59cba940-e845-49a8-b331-60b50af58ac8" providerId="AD" clId="Web-{C4F22FA6-2255-6029-6100-B668E44F68AC}" dt="2021-11-11T18:43:16.578" v="745" actId="1076"/>
        <pc:sldMkLst>
          <pc:docMk/>
          <pc:sldMk cId="681612377" sldId="306"/>
        </pc:sldMkLst>
        <pc:spChg chg="del">
          <ac:chgData name="Jackson Davis" userId="S::jsd18bs@my.fsu.edu::59cba940-e845-49a8-b331-60b50af58ac8" providerId="AD" clId="Web-{C4F22FA6-2255-6029-6100-B668E44F68AC}" dt="2021-11-11T18:41:51.107" v="730"/>
          <ac:spMkLst>
            <pc:docMk/>
            <pc:sldMk cId="681612377" sldId="306"/>
            <ac:spMk id="2" creationId="{A311D800-9410-4B2D-8FFB-617CD4AEE3E3}"/>
          </ac:spMkLst>
        </pc:spChg>
        <pc:spChg chg="add mod">
          <ac:chgData name="Jackson Davis" userId="S::jsd18bs@my.fsu.edu::59cba940-e845-49a8-b331-60b50af58ac8" providerId="AD" clId="Web-{C4F22FA6-2255-6029-6100-B668E44F68AC}" dt="2021-11-11T18:42:01.998" v="731"/>
          <ac:spMkLst>
            <pc:docMk/>
            <pc:sldMk cId="681612377" sldId="306"/>
            <ac:spMk id="6" creationId="{FE25214B-25D1-445E-8B26-4CE8901255FD}"/>
          </ac:spMkLst>
        </pc:spChg>
        <pc:spChg chg="add mod">
          <ac:chgData name="Jackson Davis" userId="S::jsd18bs@my.fsu.edu::59cba940-e845-49a8-b331-60b50af58ac8" providerId="AD" clId="Web-{C4F22FA6-2255-6029-6100-B668E44F68AC}" dt="2021-11-11T18:43:16.578" v="745" actId="1076"/>
          <ac:spMkLst>
            <pc:docMk/>
            <pc:sldMk cId="681612377" sldId="306"/>
            <ac:spMk id="7" creationId="{8967092D-D096-4FCA-BF2A-745BEC26165A}"/>
          </ac:spMkLst>
        </pc:spChg>
      </pc:sldChg>
      <pc:sldChg chg="add del replId">
        <pc:chgData name="Jackson Davis" userId="S::jsd18bs@my.fsu.edu::59cba940-e845-49a8-b331-60b50af58ac8" providerId="AD" clId="Web-{C4F22FA6-2255-6029-6100-B668E44F68AC}" dt="2021-11-11T16:59:16.399" v="399"/>
        <pc:sldMkLst>
          <pc:docMk/>
          <pc:sldMk cId="2618444506" sldId="306"/>
        </pc:sldMkLst>
      </pc:sldChg>
      <pc:sldChg chg="addSp delSp modSp new">
        <pc:chgData name="Jackson Davis" userId="S::jsd18bs@my.fsu.edu::59cba940-e845-49a8-b331-60b50af58ac8" providerId="AD" clId="Web-{C4F22FA6-2255-6029-6100-B668E44F68AC}" dt="2021-11-11T18:54:21.097" v="748"/>
        <pc:sldMkLst>
          <pc:docMk/>
          <pc:sldMk cId="295070694" sldId="307"/>
        </pc:sldMkLst>
        <pc:spChg chg="del">
          <ac:chgData name="Jackson Davis" userId="S::jsd18bs@my.fsu.edu::59cba940-e845-49a8-b331-60b50af58ac8" providerId="AD" clId="Web-{C4F22FA6-2255-6029-6100-B668E44F68AC}" dt="2021-11-11T18:54:19.488" v="746"/>
          <ac:spMkLst>
            <pc:docMk/>
            <pc:sldMk cId="295070694" sldId="307"/>
            <ac:spMk id="2" creationId="{CD4C26A2-A622-4773-8526-9D0E8459CEDA}"/>
          </ac:spMkLst>
        </pc:spChg>
        <pc:spChg chg="add mod">
          <ac:chgData name="Jackson Davis" userId="S::jsd18bs@my.fsu.edu::59cba940-e845-49a8-b331-60b50af58ac8" providerId="AD" clId="Web-{C4F22FA6-2255-6029-6100-B668E44F68AC}" dt="2021-11-11T18:54:21.081" v="747"/>
          <ac:spMkLst>
            <pc:docMk/>
            <pc:sldMk cId="295070694" sldId="307"/>
            <ac:spMk id="6" creationId="{4D6A53E8-1857-431D-9D0C-9959A22B52EB}"/>
          </ac:spMkLst>
        </pc:spChg>
        <pc:spChg chg="add">
          <ac:chgData name="Jackson Davis" userId="S::jsd18bs@my.fsu.edu::59cba940-e845-49a8-b331-60b50af58ac8" providerId="AD" clId="Web-{C4F22FA6-2255-6029-6100-B668E44F68AC}" dt="2021-11-11T18:54:21.097" v="748"/>
          <ac:spMkLst>
            <pc:docMk/>
            <pc:sldMk cId="295070694" sldId="307"/>
            <ac:spMk id="8" creationId="{0174B75B-AE00-4845-859B-66685D139644}"/>
          </ac:spMkLst>
        </pc:spChg>
      </pc:sldChg>
      <pc:sldChg chg="addSp delSp modSp new">
        <pc:chgData name="Jackson Davis" userId="S::jsd18bs@my.fsu.edu::59cba940-e845-49a8-b331-60b50af58ac8" providerId="AD" clId="Web-{C4F22FA6-2255-6029-6100-B668E44F68AC}" dt="2021-11-11T18:56:02.037" v="805" actId="1076"/>
        <pc:sldMkLst>
          <pc:docMk/>
          <pc:sldMk cId="1421073827" sldId="308"/>
        </pc:sldMkLst>
        <pc:spChg chg="del">
          <ac:chgData name="Jackson Davis" userId="S::jsd18bs@my.fsu.edu::59cba940-e845-49a8-b331-60b50af58ac8" providerId="AD" clId="Web-{C4F22FA6-2255-6029-6100-B668E44F68AC}" dt="2021-11-11T18:55:18.021" v="768"/>
          <ac:spMkLst>
            <pc:docMk/>
            <pc:sldMk cId="1421073827" sldId="308"/>
            <ac:spMk id="2" creationId="{959C0626-5FF3-4B48-9AA1-EC6BEB205EBC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1.975" v="797" actId="1076"/>
          <ac:spMkLst>
            <pc:docMk/>
            <pc:sldMk cId="1421073827" sldId="308"/>
            <ac:spMk id="6" creationId="{2CF84D7B-148F-49B1-888C-DA2BCDAAD05D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1.991" v="798" actId="1076"/>
          <ac:spMkLst>
            <pc:docMk/>
            <pc:sldMk cId="1421073827" sldId="308"/>
            <ac:spMk id="8" creationId="{53046C35-0E5E-434A-8DB8-B5C41CAB79E5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2.006" v="801" actId="1076"/>
          <ac:spMkLst>
            <pc:docMk/>
            <pc:sldMk cId="1421073827" sldId="308"/>
            <ac:spMk id="14" creationId="{5D59BE76-B617-4E02-A539-680065E67D7D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2.022" v="802" actId="1076"/>
          <ac:spMkLst>
            <pc:docMk/>
            <pc:sldMk cId="1421073827" sldId="308"/>
            <ac:spMk id="16" creationId="{7FD5B299-EE8D-4EF9-975E-32B549CB59ED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2.022" v="803" actId="1076"/>
          <ac:spMkLst>
            <pc:docMk/>
            <pc:sldMk cId="1421073827" sldId="308"/>
            <ac:spMk id="18" creationId="{423A217A-A27D-4028-B260-5B3630048D5A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2.037" v="804" actId="1076"/>
          <ac:spMkLst>
            <pc:docMk/>
            <pc:sldMk cId="1421073827" sldId="308"/>
            <ac:spMk id="20" creationId="{6AA6BAFB-655C-4756-ADAC-F0CC7CC2FBC7}"/>
          </ac:spMkLst>
        </pc:spChg>
        <pc:spChg chg="add mod">
          <ac:chgData name="Jackson Davis" userId="S::jsd18bs@my.fsu.edu::59cba940-e845-49a8-b331-60b50af58ac8" providerId="AD" clId="Web-{C4F22FA6-2255-6029-6100-B668E44F68AC}" dt="2021-11-11T18:56:02.037" v="805" actId="1076"/>
          <ac:spMkLst>
            <pc:docMk/>
            <pc:sldMk cId="1421073827" sldId="308"/>
            <ac:spMk id="22" creationId="{6D81703A-D772-4D48-A28A-9512C8D3E999}"/>
          </ac:spMkLst>
        </pc:spChg>
        <pc:spChg chg="add mod">
          <ac:chgData name="Jackson Davis" userId="S::jsd18bs@my.fsu.edu::59cba940-e845-49a8-b331-60b50af58ac8" providerId="AD" clId="Web-{C4F22FA6-2255-6029-6100-B668E44F68AC}" dt="2021-11-11T18:55:27.583" v="769"/>
          <ac:spMkLst>
            <pc:docMk/>
            <pc:sldMk cId="1421073827" sldId="308"/>
            <ac:spMk id="24" creationId="{D6BAAABC-47B7-4066-9AE9-6E63E629B56E}"/>
          </ac:spMkLst>
        </pc:spChg>
        <pc:spChg chg="add del mod">
          <ac:chgData name="Jackson Davis" userId="S::jsd18bs@my.fsu.edu::59cba940-e845-49a8-b331-60b50af58ac8" providerId="AD" clId="Web-{C4F22FA6-2255-6029-6100-B668E44F68AC}" dt="2021-11-11T18:55:54.803" v="796"/>
          <ac:spMkLst>
            <pc:docMk/>
            <pc:sldMk cId="1421073827" sldId="308"/>
            <ac:spMk id="26" creationId="{FC16762C-2F46-4D6F-B9FB-4C905F0B707E}"/>
          </ac:spMkLst>
        </pc:spChg>
        <pc:cxnChg chg="add mod">
          <ac:chgData name="Jackson Davis" userId="S::jsd18bs@my.fsu.edu::59cba940-e845-49a8-b331-60b50af58ac8" providerId="AD" clId="Web-{C4F22FA6-2255-6029-6100-B668E44F68AC}" dt="2021-11-11T18:56:01.991" v="799" actId="1076"/>
          <ac:cxnSpMkLst>
            <pc:docMk/>
            <pc:sldMk cId="1421073827" sldId="308"/>
            <ac:cxnSpMk id="10" creationId="{BC543371-3AFA-4DCB-A7A6-7DA375748AA2}"/>
          </ac:cxnSpMkLst>
        </pc:cxnChg>
        <pc:cxnChg chg="add mod">
          <ac:chgData name="Jackson Davis" userId="S::jsd18bs@my.fsu.edu::59cba940-e845-49a8-b331-60b50af58ac8" providerId="AD" clId="Web-{C4F22FA6-2255-6029-6100-B668E44F68AC}" dt="2021-11-11T18:56:02.006" v="800" actId="1076"/>
          <ac:cxnSpMkLst>
            <pc:docMk/>
            <pc:sldMk cId="1421073827" sldId="308"/>
            <ac:cxnSpMk id="12" creationId="{A62EE0A3-25A5-4DCD-AB3E-A0F1A9106718}"/>
          </ac:cxnSpMkLst>
        </pc:cxnChg>
      </pc:sldChg>
    </pc:docChg>
  </pc:docChgLst>
  <pc:docChgLst>
    <pc:chgData name="Grace Busch" userId="S::gpb18@my.fsu.edu::be6d5710-899d-491f-89e0-e7773f9a3eea" providerId="AD" clId="Web-{80ED1C0D-62B3-0452-E31C-A0FBEB747706}"/>
    <pc:docChg chg="addSld delSld modSld modSection">
      <pc:chgData name="Grace Busch" userId="S::gpb18@my.fsu.edu::be6d5710-899d-491f-89e0-e7773f9a3eea" providerId="AD" clId="Web-{80ED1C0D-62B3-0452-E31C-A0FBEB747706}" dt="2021-11-12T02:01:18.565" v="225"/>
      <pc:docMkLst>
        <pc:docMk/>
      </pc:docMkLst>
      <pc:sldChg chg="addSp delSp modSp del">
        <pc:chgData name="Grace Busch" userId="S::gpb18@my.fsu.edu::be6d5710-899d-491f-89e0-e7773f9a3eea" providerId="AD" clId="Web-{80ED1C0D-62B3-0452-E31C-A0FBEB747706}" dt="2021-11-12T01:57:33.294" v="211"/>
        <pc:sldMkLst>
          <pc:docMk/>
          <pc:sldMk cId="2730953337" sldId="298"/>
        </pc:sldMkLst>
        <pc:spChg chg="del">
          <ac:chgData name="Grace Busch" userId="S::gpb18@my.fsu.edu::be6d5710-899d-491f-89e0-e7773f9a3eea" providerId="AD" clId="Web-{80ED1C0D-62B3-0452-E31C-A0FBEB747706}" dt="2021-11-12T01:56:24.402" v="197"/>
          <ac:spMkLst>
            <pc:docMk/>
            <pc:sldMk cId="2730953337" sldId="298"/>
            <ac:spMk id="2" creationId="{C792BC89-9D44-45B6-A192-DD6903D17EE3}"/>
          </ac:spMkLst>
        </pc:spChg>
        <pc:spChg chg="add mod">
          <ac:chgData name="Grace Busch" userId="S::gpb18@my.fsu.edu::be6d5710-899d-491f-89e0-e7773f9a3eea" providerId="AD" clId="Web-{80ED1C0D-62B3-0452-E31C-A0FBEB747706}" dt="2021-11-12T01:56:45.137" v="201"/>
          <ac:spMkLst>
            <pc:docMk/>
            <pc:sldMk cId="2730953337" sldId="298"/>
            <ac:spMk id="7" creationId="{225B69EA-D375-458A-BD20-C1F119F29EED}"/>
          </ac:spMkLst>
        </pc:spChg>
        <pc:picChg chg="add del mod ord">
          <ac:chgData name="Grace Busch" userId="S::gpb18@my.fsu.edu::be6d5710-899d-491f-89e0-e7773f9a3eea" providerId="AD" clId="Web-{80ED1C0D-62B3-0452-E31C-A0FBEB747706}" dt="2021-11-12T01:56:45.137" v="201"/>
          <ac:picMkLst>
            <pc:docMk/>
            <pc:sldMk cId="2730953337" sldId="298"/>
            <ac:picMk id="3" creationId="{FA8B01DB-706B-4596-985E-8135F65B4ED4}"/>
          </ac:picMkLst>
        </pc:picChg>
      </pc:sldChg>
      <pc:sldChg chg="modSp">
        <pc:chgData name="Grace Busch" userId="S::gpb18@my.fsu.edu::be6d5710-899d-491f-89e0-e7773f9a3eea" providerId="AD" clId="Web-{80ED1C0D-62B3-0452-E31C-A0FBEB747706}" dt="2021-11-12T01:55:38.714" v="196" actId="1076"/>
        <pc:sldMkLst>
          <pc:docMk/>
          <pc:sldMk cId="1429604510" sldId="312"/>
        </pc:sldMkLst>
        <pc:spChg chg="mod">
          <ac:chgData name="Grace Busch" userId="S::gpb18@my.fsu.edu::be6d5710-899d-491f-89e0-e7773f9a3eea" providerId="AD" clId="Web-{80ED1C0D-62B3-0452-E31C-A0FBEB747706}" dt="2021-11-12T01:55:38.714" v="196" actId="1076"/>
          <ac:spMkLst>
            <pc:docMk/>
            <pc:sldMk cId="1429604510" sldId="312"/>
            <ac:spMk id="17" creationId="{12908245-738F-4413-83CA-67172794D830}"/>
          </ac:spMkLst>
        </pc:spChg>
      </pc:sldChg>
      <pc:sldChg chg="addSp delSp modSp">
        <pc:chgData name="Grace Busch" userId="S::gpb18@my.fsu.edu::be6d5710-899d-491f-89e0-e7773f9a3eea" providerId="AD" clId="Web-{80ED1C0D-62B3-0452-E31C-A0FBEB747706}" dt="2021-11-12T02:01:18.565" v="225"/>
        <pc:sldMkLst>
          <pc:docMk/>
          <pc:sldMk cId="4086019119" sldId="314"/>
        </pc:sldMkLst>
        <pc:spChg chg="del">
          <ac:chgData name="Grace Busch" userId="S::gpb18@my.fsu.edu::be6d5710-899d-491f-89e0-e7773f9a3eea" providerId="AD" clId="Web-{80ED1C0D-62B3-0452-E31C-A0FBEB747706}" dt="2021-11-12T01:59:46.282" v="214"/>
          <ac:spMkLst>
            <pc:docMk/>
            <pc:sldMk cId="4086019119" sldId="314"/>
            <ac:spMk id="2" creationId="{C792BC89-9D44-45B6-A192-DD6903D17EE3}"/>
          </ac:spMkLst>
        </pc:spChg>
        <pc:spChg chg="add mod">
          <ac:chgData name="Grace Busch" userId="S::gpb18@my.fsu.edu::be6d5710-899d-491f-89e0-e7773f9a3eea" providerId="AD" clId="Web-{80ED1C0D-62B3-0452-E31C-A0FBEB747706}" dt="2021-11-12T02:01:18.565" v="225"/>
          <ac:spMkLst>
            <pc:docMk/>
            <pc:sldMk cId="4086019119" sldId="314"/>
            <ac:spMk id="9" creationId="{836C55E2-E9B0-4EEA-81E6-31F7BA001446}"/>
          </ac:spMkLst>
        </pc:spChg>
        <pc:spChg chg="mod">
          <ac:chgData name="Grace Busch" userId="S::gpb18@my.fsu.edu::be6d5710-899d-491f-89e0-e7773f9a3eea" providerId="AD" clId="Web-{80ED1C0D-62B3-0452-E31C-A0FBEB747706}" dt="2021-11-12T01:57:51.873" v="213" actId="20577"/>
          <ac:spMkLst>
            <pc:docMk/>
            <pc:sldMk cId="4086019119" sldId="314"/>
            <ac:spMk id="17" creationId="{7C40F58F-9420-490C-83E8-4B8FFFD720F8}"/>
          </ac:spMkLst>
        </pc:spChg>
        <pc:picChg chg="add del mod ord modCrop">
          <ac:chgData name="Grace Busch" userId="S::gpb18@my.fsu.edu::be6d5710-899d-491f-89e0-e7773f9a3eea" providerId="AD" clId="Web-{80ED1C0D-62B3-0452-E31C-A0FBEB747706}" dt="2021-11-12T02:01:18.565" v="225"/>
          <ac:picMkLst>
            <pc:docMk/>
            <pc:sldMk cId="4086019119" sldId="314"/>
            <ac:picMk id="7" creationId="{19BB48DF-89E8-4F43-A6CB-50C49982EC8F}"/>
          </ac:picMkLst>
        </pc:picChg>
      </pc:sldChg>
      <pc:sldChg chg="modSp new">
        <pc:chgData name="Grace Busch" userId="S::gpb18@my.fsu.edu::be6d5710-899d-491f-89e0-e7773f9a3eea" providerId="AD" clId="Web-{80ED1C0D-62B3-0452-E31C-A0FBEB747706}" dt="2021-11-12T01:57:29.950" v="210" actId="20577"/>
        <pc:sldMkLst>
          <pc:docMk/>
          <pc:sldMk cId="1535595596" sldId="315"/>
        </pc:sldMkLst>
        <pc:spChg chg="mod">
          <ac:chgData name="Grace Busch" userId="S::gpb18@my.fsu.edu::be6d5710-899d-491f-89e0-e7773f9a3eea" providerId="AD" clId="Web-{80ED1C0D-62B3-0452-E31C-A0FBEB747706}" dt="2021-11-12T01:57:29.950" v="210" actId="20577"/>
          <ac:spMkLst>
            <pc:docMk/>
            <pc:sldMk cId="1535595596" sldId="315"/>
            <ac:spMk id="2" creationId="{88B4A549-9DCE-4437-8107-8D922691C1E9}"/>
          </ac:spMkLst>
        </pc:spChg>
        <pc:spChg chg="mod">
          <ac:chgData name="Grace Busch" userId="S::gpb18@my.fsu.edu::be6d5710-899d-491f-89e0-e7773f9a3eea" providerId="AD" clId="Web-{80ED1C0D-62B3-0452-E31C-A0FBEB747706}" dt="2021-11-12T01:57:22.560" v="209" actId="20577"/>
          <ac:spMkLst>
            <pc:docMk/>
            <pc:sldMk cId="1535595596" sldId="315"/>
            <ac:spMk id="3" creationId="{E0E59D9D-2E77-4BB7-B43B-0A9CF773BEC5}"/>
          </ac:spMkLst>
        </pc:spChg>
      </pc:sldChg>
    </pc:docChg>
  </pc:docChgLst>
  <pc:docChgLst>
    <pc:chgData name="Grace Busch" userId="S::gpb18@my.fsu.edu::be6d5710-899d-491f-89e0-e7773f9a3eea" providerId="AD" clId="Web-{547DCCA3-F2DE-2FC7-A6D3-C8C081A24A4F}"/>
    <pc:docChg chg="addSld modSld modSection">
      <pc:chgData name="Grace Busch" userId="S::gpb18@my.fsu.edu::be6d5710-899d-491f-89e0-e7773f9a3eea" providerId="AD" clId="Web-{547DCCA3-F2DE-2FC7-A6D3-C8C081A24A4F}" dt="2021-11-12T18:16:15.331" v="18"/>
      <pc:docMkLst>
        <pc:docMk/>
      </pc:docMkLst>
      <pc:sldChg chg="addSp delSp modSp">
        <pc:chgData name="Grace Busch" userId="S::gpb18@my.fsu.edu::be6d5710-899d-491f-89e0-e7773f9a3eea" providerId="AD" clId="Web-{547DCCA3-F2DE-2FC7-A6D3-C8C081A24A4F}" dt="2021-11-12T18:16:15.331" v="18"/>
        <pc:sldMkLst>
          <pc:docMk/>
          <pc:sldMk cId="1695376690" sldId="297"/>
        </pc:sldMkLst>
        <pc:spChg chg="del">
          <ac:chgData name="Grace Busch" userId="S::gpb18@my.fsu.edu::be6d5710-899d-491f-89e0-e7773f9a3eea" providerId="AD" clId="Web-{547DCCA3-F2DE-2FC7-A6D3-C8C081A24A4F}" dt="2021-11-12T18:16:08.909" v="14"/>
          <ac:spMkLst>
            <pc:docMk/>
            <pc:sldMk cId="1695376690" sldId="297"/>
            <ac:spMk id="2" creationId="{C792BC89-9D44-45B6-A192-DD6903D17EE3}"/>
          </ac:spMkLst>
        </pc:spChg>
        <pc:spChg chg="mod">
          <ac:chgData name="Grace Busch" userId="S::gpb18@my.fsu.edu::be6d5710-899d-491f-89e0-e7773f9a3eea" providerId="AD" clId="Web-{547DCCA3-F2DE-2FC7-A6D3-C8C081A24A4F}" dt="2021-11-12T18:14:04.733" v="6" actId="20577"/>
          <ac:spMkLst>
            <pc:docMk/>
            <pc:sldMk cId="1695376690" sldId="297"/>
            <ac:spMk id="5" creationId="{F808553C-F56B-46DE-997D-7494604C471D}"/>
          </ac:spMkLst>
        </pc:spChg>
        <pc:spChg chg="add mod">
          <ac:chgData name="Grace Busch" userId="S::gpb18@my.fsu.edu::be6d5710-899d-491f-89e0-e7773f9a3eea" providerId="AD" clId="Web-{547DCCA3-F2DE-2FC7-A6D3-C8C081A24A4F}" dt="2021-11-12T18:16:15.331" v="18"/>
          <ac:spMkLst>
            <pc:docMk/>
            <pc:sldMk cId="1695376690" sldId="297"/>
            <ac:spMk id="7" creationId="{21ACC16A-1A8A-4510-B7D3-0F94A6B934F7}"/>
          </ac:spMkLst>
        </pc:spChg>
        <pc:picChg chg="add del mod ord">
          <ac:chgData name="Grace Busch" userId="S::gpb18@my.fsu.edu::be6d5710-899d-491f-89e0-e7773f9a3eea" providerId="AD" clId="Web-{547DCCA3-F2DE-2FC7-A6D3-C8C081A24A4F}" dt="2021-11-12T18:16:15.331" v="18"/>
          <ac:picMkLst>
            <pc:docMk/>
            <pc:sldMk cId="1695376690" sldId="297"/>
            <ac:picMk id="3" creationId="{34311474-C982-4C25-8E04-F9A08B0109F8}"/>
          </ac:picMkLst>
        </pc:picChg>
      </pc:sldChg>
      <pc:sldChg chg="modSp add replId">
        <pc:chgData name="Grace Busch" userId="S::gpb18@my.fsu.edu::be6d5710-899d-491f-89e0-e7773f9a3eea" providerId="AD" clId="Web-{547DCCA3-F2DE-2FC7-A6D3-C8C081A24A4F}" dt="2021-11-12T18:14:10.015" v="13" actId="20577"/>
        <pc:sldMkLst>
          <pc:docMk/>
          <pc:sldMk cId="2043440912" sldId="325"/>
        </pc:sldMkLst>
        <pc:spChg chg="mod">
          <ac:chgData name="Grace Busch" userId="S::gpb18@my.fsu.edu::be6d5710-899d-491f-89e0-e7773f9a3eea" providerId="AD" clId="Web-{547DCCA3-F2DE-2FC7-A6D3-C8C081A24A4F}" dt="2021-11-12T18:14:10.015" v="13" actId="20577"/>
          <ac:spMkLst>
            <pc:docMk/>
            <pc:sldMk cId="2043440912" sldId="325"/>
            <ac:spMk id="5" creationId="{F808553C-F56B-46DE-997D-7494604C471D}"/>
          </ac:spMkLst>
        </pc:spChg>
      </pc:sldChg>
    </pc:docChg>
  </pc:docChgLst>
  <pc:docChgLst>
    <pc:chgData name="Grace Busch" userId="S::gpb18@my.fsu.edu::be6d5710-899d-491f-89e0-e7773f9a3eea" providerId="AD" clId="Web-{9C2EAC2C-23E8-55B4-0E91-97643332C24A}"/>
    <pc:docChg chg="addSld modSld modSection">
      <pc:chgData name="Grace Busch" userId="S::gpb18@my.fsu.edu::be6d5710-899d-491f-89e0-e7773f9a3eea" providerId="AD" clId="Web-{9C2EAC2C-23E8-55B4-0E91-97643332C24A}" dt="2021-11-12T01:08:55.906" v="386"/>
      <pc:docMkLst>
        <pc:docMk/>
      </pc:docMkLst>
      <pc:sldChg chg="mod modShow">
        <pc:chgData name="Grace Busch" userId="S::gpb18@my.fsu.edu::be6d5710-899d-491f-89e0-e7773f9a3eea" providerId="AD" clId="Web-{9C2EAC2C-23E8-55B4-0E91-97643332C24A}" dt="2021-11-12T00:16:02.728" v="100"/>
        <pc:sldMkLst>
          <pc:docMk/>
          <pc:sldMk cId="4205265011" sldId="262"/>
        </pc:sldMkLst>
      </pc:sldChg>
      <pc:sldChg chg="mod modShow">
        <pc:chgData name="Grace Busch" userId="S::gpb18@my.fsu.edu::be6d5710-899d-491f-89e0-e7773f9a3eea" providerId="AD" clId="Web-{9C2EAC2C-23E8-55B4-0E91-97643332C24A}" dt="2021-11-12T00:16:02.775" v="101"/>
        <pc:sldMkLst>
          <pc:docMk/>
          <pc:sldMk cId="721561079" sldId="263"/>
        </pc:sldMkLst>
      </pc:sldChg>
      <pc:sldChg chg="mod modShow">
        <pc:chgData name="Grace Busch" userId="S::gpb18@my.fsu.edu::be6d5710-899d-491f-89e0-e7773f9a3eea" providerId="AD" clId="Web-{9C2EAC2C-23E8-55B4-0E91-97643332C24A}" dt="2021-11-12T00:16:03.025" v="105"/>
        <pc:sldMkLst>
          <pc:docMk/>
          <pc:sldMk cId="2647284000" sldId="264"/>
        </pc:sldMkLst>
      </pc:sldChg>
      <pc:sldChg chg="mod modShow">
        <pc:chgData name="Grace Busch" userId="S::gpb18@my.fsu.edu::be6d5710-899d-491f-89e0-e7773f9a3eea" providerId="AD" clId="Web-{9C2EAC2C-23E8-55B4-0E91-97643332C24A}" dt="2021-11-12T00:16:02.822" v="102"/>
        <pc:sldMkLst>
          <pc:docMk/>
          <pc:sldMk cId="3286573661" sldId="265"/>
        </pc:sldMkLst>
      </pc:sldChg>
      <pc:sldChg chg="mod modShow">
        <pc:chgData name="Grace Busch" userId="S::gpb18@my.fsu.edu::be6d5710-899d-491f-89e0-e7773f9a3eea" providerId="AD" clId="Web-{9C2EAC2C-23E8-55B4-0E91-97643332C24A}" dt="2021-11-12T00:16:02.978" v="104"/>
        <pc:sldMkLst>
          <pc:docMk/>
          <pc:sldMk cId="1566711304" sldId="266"/>
        </pc:sldMkLst>
      </pc:sldChg>
      <pc:sldChg chg="mod modShow">
        <pc:chgData name="Grace Busch" userId="S::gpb18@my.fsu.edu::be6d5710-899d-491f-89e0-e7773f9a3eea" providerId="AD" clId="Web-{9C2EAC2C-23E8-55B4-0E91-97643332C24A}" dt="2021-11-12T00:16:03.057" v="106"/>
        <pc:sldMkLst>
          <pc:docMk/>
          <pc:sldMk cId="3970084903" sldId="267"/>
        </pc:sldMkLst>
      </pc:sldChg>
      <pc:sldChg chg="mod modShow">
        <pc:chgData name="Grace Busch" userId="S::gpb18@my.fsu.edu::be6d5710-899d-491f-89e0-e7773f9a3eea" providerId="AD" clId="Web-{9C2EAC2C-23E8-55B4-0E91-97643332C24A}" dt="2021-11-12T00:16:03.369" v="113"/>
        <pc:sldMkLst>
          <pc:docMk/>
          <pc:sldMk cId="1003051811" sldId="268"/>
        </pc:sldMkLst>
      </pc:sldChg>
      <pc:sldChg chg="mod modShow">
        <pc:chgData name="Grace Busch" userId="S::gpb18@my.fsu.edu::be6d5710-899d-491f-89e0-e7773f9a3eea" providerId="AD" clId="Web-{9C2EAC2C-23E8-55B4-0E91-97643332C24A}" dt="2021-11-12T00:16:03.510" v="116"/>
        <pc:sldMkLst>
          <pc:docMk/>
          <pc:sldMk cId="3085539021" sldId="273"/>
        </pc:sldMkLst>
      </pc:sldChg>
      <pc:sldChg chg="mod modShow">
        <pc:chgData name="Grace Busch" userId="S::gpb18@my.fsu.edu::be6d5710-899d-491f-89e0-e7773f9a3eea" providerId="AD" clId="Web-{9C2EAC2C-23E8-55B4-0E91-97643332C24A}" dt="2021-11-12T00:16:02.619" v="97"/>
        <pc:sldMkLst>
          <pc:docMk/>
          <pc:sldMk cId="3994279062" sldId="274"/>
        </pc:sldMkLst>
      </pc:sldChg>
      <pc:sldChg chg="mod modShow">
        <pc:chgData name="Grace Busch" userId="S::gpb18@my.fsu.edu::be6d5710-899d-491f-89e0-e7773f9a3eea" providerId="AD" clId="Web-{9C2EAC2C-23E8-55B4-0E91-97643332C24A}" dt="2021-11-12T00:16:02.697" v="99"/>
        <pc:sldMkLst>
          <pc:docMk/>
          <pc:sldMk cId="3496984231" sldId="275"/>
        </pc:sldMkLst>
      </pc:sldChg>
      <pc:sldChg chg="mod modShow">
        <pc:chgData name="Grace Busch" userId="S::gpb18@my.fsu.edu::be6d5710-899d-491f-89e0-e7773f9a3eea" providerId="AD" clId="Web-{9C2EAC2C-23E8-55B4-0E91-97643332C24A}" dt="2021-11-12T00:16:02.322" v="94"/>
        <pc:sldMkLst>
          <pc:docMk/>
          <pc:sldMk cId="4148374314" sldId="276"/>
        </pc:sldMkLst>
      </pc:sldChg>
      <pc:sldChg chg="mod modShow">
        <pc:chgData name="Grace Busch" userId="S::gpb18@my.fsu.edu::be6d5710-899d-491f-89e0-e7773f9a3eea" providerId="AD" clId="Web-{9C2EAC2C-23E8-55B4-0E91-97643332C24A}" dt="2021-11-12T00:16:02.666" v="98"/>
        <pc:sldMkLst>
          <pc:docMk/>
          <pc:sldMk cId="884109471" sldId="277"/>
        </pc:sldMkLst>
      </pc:sldChg>
      <pc:sldChg chg="mod modShow">
        <pc:chgData name="Grace Busch" userId="S::gpb18@my.fsu.edu::be6d5710-899d-491f-89e0-e7773f9a3eea" providerId="AD" clId="Web-{9C2EAC2C-23E8-55B4-0E91-97643332C24A}" dt="2021-11-12T00:16:03.416" v="114"/>
        <pc:sldMkLst>
          <pc:docMk/>
          <pc:sldMk cId="3113608391" sldId="278"/>
        </pc:sldMkLst>
      </pc:sldChg>
      <pc:sldChg chg="mod modShow">
        <pc:chgData name="Grace Busch" userId="S::gpb18@my.fsu.edu::be6d5710-899d-491f-89e0-e7773f9a3eea" providerId="AD" clId="Web-{9C2EAC2C-23E8-55B4-0E91-97643332C24A}" dt="2021-11-12T00:16:03.447" v="115"/>
        <pc:sldMkLst>
          <pc:docMk/>
          <pc:sldMk cId="2116932418" sldId="279"/>
        </pc:sldMkLst>
      </pc:sldChg>
      <pc:sldChg chg="mod modShow">
        <pc:chgData name="Grace Busch" userId="S::gpb18@my.fsu.edu::be6d5710-899d-491f-89e0-e7773f9a3eea" providerId="AD" clId="Web-{9C2EAC2C-23E8-55B4-0E91-97643332C24A}" dt="2021-11-12T00:16:03.103" v="107"/>
        <pc:sldMkLst>
          <pc:docMk/>
          <pc:sldMk cId="912705977" sldId="280"/>
        </pc:sldMkLst>
      </pc:sldChg>
      <pc:sldChg chg="mod modShow">
        <pc:chgData name="Grace Busch" userId="S::gpb18@my.fsu.edu::be6d5710-899d-491f-89e0-e7773f9a3eea" providerId="AD" clId="Web-{9C2EAC2C-23E8-55B4-0E91-97643332C24A}" dt="2021-11-12T00:16:03.135" v="108"/>
        <pc:sldMkLst>
          <pc:docMk/>
          <pc:sldMk cId="4054327805" sldId="281"/>
        </pc:sldMkLst>
      </pc:sldChg>
      <pc:sldChg chg="mod modShow">
        <pc:chgData name="Grace Busch" userId="S::gpb18@my.fsu.edu::be6d5710-899d-491f-89e0-e7773f9a3eea" providerId="AD" clId="Web-{9C2EAC2C-23E8-55B4-0E91-97643332C24A}" dt="2021-11-12T00:16:03.182" v="109"/>
        <pc:sldMkLst>
          <pc:docMk/>
          <pc:sldMk cId="2664866458" sldId="282"/>
        </pc:sldMkLst>
      </pc:sldChg>
      <pc:sldChg chg="mod modShow">
        <pc:chgData name="Grace Busch" userId="S::gpb18@my.fsu.edu::be6d5710-899d-491f-89e0-e7773f9a3eea" providerId="AD" clId="Web-{9C2EAC2C-23E8-55B4-0E91-97643332C24A}" dt="2021-11-12T00:16:03.228" v="110"/>
        <pc:sldMkLst>
          <pc:docMk/>
          <pc:sldMk cId="2867707633" sldId="283"/>
        </pc:sldMkLst>
      </pc:sldChg>
      <pc:sldChg chg="mod modShow">
        <pc:chgData name="Grace Busch" userId="S::gpb18@my.fsu.edu::be6d5710-899d-491f-89e0-e7773f9a3eea" providerId="AD" clId="Web-{9C2EAC2C-23E8-55B4-0E91-97643332C24A}" dt="2021-11-12T00:16:03.260" v="111"/>
        <pc:sldMkLst>
          <pc:docMk/>
          <pc:sldMk cId="2404542334" sldId="284"/>
        </pc:sldMkLst>
      </pc:sldChg>
      <pc:sldChg chg="mod modShow">
        <pc:chgData name="Grace Busch" userId="S::gpb18@my.fsu.edu::be6d5710-899d-491f-89e0-e7773f9a3eea" providerId="AD" clId="Web-{9C2EAC2C-23E8-55B4-0E91-97643332C24A}" dt="2021-11-12T00:16:03.307" v="112"/>
        <pc:sldMkLst>
          <pc:docMk/>
          <pc:sldMk cId="2380219639" sldId="285"/>
        </pc:sldMkLst>
      </pc:sldChg>
      <pc:sldChg chg="mod modShow">
        <pc:chgData name="Grace Busch" userId="S::gpb18@my.fsu.edu::be6d5710-899d-491f-89e0-e7773f9a3eea" providerId="AD" clId="Web-{9C2EAC2C-23E8-55B4-0E91-97643332C24A}" dt="2021-11-12T00:16:02.869" v="103"/>
        <pc:sldMkLst>
          <pc:docMk/>
          <pc:sldMk cId="2572029957" sldId="286"/>
        </pc:sldMkLst>
      </pc:sldChg>
      <pc:sldChg chg="addSp delSp modSp">
        <pc:chgData name="Grace Busch" userId="S::gpb18@my.fsu.edu::be6d5710-899d-491f-89e0-e7773f9a3eea" providerId="AD" clId="Web-{9C2EAC2C-23E8-55B4-0E91-97643332C24A}" dt="2021-11-12T00:54:58.247" v="264"/>
        <pc:sldMkLst>
          <pc:docMk/>
          <pc:sldMk cId="2723392857" sldId="289"/>
        </pc:sldMkLst>
        <pc:spChg chg="del">
          <ac:chgData name="Grace Busch" userId="S::gpb18@my.fsu.edu::be6d5710-899d-491f-89e0-e7773f9a3eea" providerId="AD" clId="Web-{9C2EAC2C-23E8-55B4-0E91-97643332C24A}" dt="2021-11-12T00:17:37.262" v="118"/>
          <ac:spMkLst>
            <pc:docMk/>
            <pc:sldMk cId="2723392857" sldId="289"/>
            <ac:spMk id="2" creationId="{C792BC89-9D44-45B6-A192-DD6903D17EE3}"/>
          </ac:spMkLst>
        </pc:spChg>
        <pc:spChg chg="add del mod">
          <ac:chgData name="Grace Busch" userId="S::gpb18@my.fsu.edu::be6d5710-899d-491f-89e0-e7773f9a3eea" providerId="AD" clId="Web-{9C2EAC2C-23E8-55B4-0E91-97643332C24A}" dt="2021-11-12T00:13:26.350" v="41"/>
          <ac:spMkLst>
            <pc:docMk/>
            <pc:sldMk cId="2723392857" sldId="289"/>
            <ac:spMk id="3" creationId="{EF361133-35E4-49A3-9119-1DAEF544271F}"/>
          </ac:spMkLst>
        </pc:spChg>
        <pc:spChg chg="add del mod">
          <ac:chgData name="Grace Busch" userId="S::gpb18@my.fsu.edu::be6d5710-899d-491f-89e0-e7773f9a3eea" providerId="AD" clId="Web-{9C2EAC2C-23E8-55B4-0E91-97643332C24A}" dt="2021-11-12T00:13:27.569" v="42"/>
          <ac:spMkLst>
            <pc:docMk/>
            <pc:sldMk cId="2723392857" sldId="289"/>
            <ac:spMk id="8" creationId="{BE5A8A25-A3A8-459B-9644-D8AF3C6BEB0D}"/>
          </ac:spMkLst>
        </pc:spChg>
        <pc:spChg chg="add mod">
          <ac:chgData name="Grace Busch" userId="S::gpb18@my.fsu.edu::be6d5710-899d-491f-89e0-e7773f9a3eea" providerId="AD" clId="Web-{9C2EAC2C-23E8-55B4-0E91-97643332C24A}" dt="2021-11-12T00:15:06.587" v="91"/>
          <ac:spMkLst>
            <pc:docMk/>
            <pc:sldMk cId="2723392857" sldId="289"/>
            <ac:spMk id="10" creationId="{FAD4FB5D-F435-4237-8289-11554087D56C}"/>
          </ac:spMkLst>
        </pc:spChg>
        <pc:spChg chg="add del">
          <ac:chgData name="Grace Busch" userId="S::gpb18@my.fsu.edu::be6d5710-899d-491f-89e0-e7773f9a3eea" providerId="AD" clId="Web-{9C2EAC2C-23E8-55B4-0E91-97643332C24A}" dt="2021-11-12T00:12:36.630" v="27"/>
          <ac:spMkLst>
            <pc:docMk/>
            <pc:sldMk cId="2723392857" sldId="289"/>
            <ac:spMk id="12" creationId="{22AF22B0-0229-457F-94E0-32DAF0FCA98C}"/>
          </ac:spMkLst>
        </pc:spChg>
        <pc:spChg chg="add mod">
          <ac:chgData name="Grace Busch" userId="S::gpb18@my.fsu.edu::be6d5710-899d-491f-89e0-e7773f9a3eea" providerId="AD" clId="Web-{9C2EAC2C-23E8-55B4-0E91-97643332C24A}" dt="2021-11-12T00:54:58.232" v="262"/>
          <ac:spMkLst>
            <pc:docMk/>
            <pc:sldMk cId="2723392857" sldId="289"/>
            <ac:spMk id="14" creationId="{0BA4E12D-9ABA-4702-A706-7C4F33485F8B}"/>
          </ac:spMkLst>
        </pc:spChg>
        <pc:spChg chg="add mod">
          <ac:chgData name="Grace Busch" userId="S::gpb18@my.fsu.edu::be6d5710-899d-491f-89e0-e7773f9a3eea" providerId="AD" clId="Web-{9C2EAC2C-23E8-55B4-0E91-97643332C24A}" dt="2021-11-12T00:54:58.247" v="263"/>
          <ac:spMkLst>
            <pc:docMk/>
            <pc:sldMk cId="2723392857" sldId="289"/>
            <ac:spMk id="16" creationId="{FCB10E24-DB5F-4838-9F79-A58D1F0EAA13}"/>
          </ac:spMkLst>
        </pc:spChg>
        <pc:spChg chg="add mod">
          <ac:chgData name="Grace Busch" userId="S::gpb18@my.fsu.edu::be6d5710-899d-491f-89e0-e7773f9a3eea" providerId="AD" clId="Web-{9C2EAC2C-23E8-55B4-0E91-97643332C24A}" dt="2021-11-12T00:54:58.247" v="264"/>
          <ac:spMkLst>
            <pc:docMk/>
            <pc:sldMk cId="2723392857" sldId="289"/>
            <ac:spMk id="18" creationId="{956CCBBE-F481-4592-84D2-979E9FBC0157}"/>
          </ac:spMkLst>
        </pc:spChg>
        <pc:spChg chg="add del">
          <ac:chgData name="Grace Busch" userId="S::gpb18@my.fsu.edu::be6d5710-899d-491f-89e0-e7773f9a3eea" providerId="AD" clId="Web-{9C2EAC2C-23E8-55B4-0E91-97643332C24A}" dt="2021-11-12T00:12:24.302" v="26"/>
          <ac:spMkLst>
            <pc:docMk/>
            <pc:sldMk cId="2723392857" sldId="289"/>
            <ac:spMk id="20" creationId="{71466C1D-6615-4AE5-BF94-BD8FEDE6DB60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60"/>
          <ac:spMkLst>
            <pc:docMk/>
            <pc:sldMk cId="2723392857" sldId="289"/>
            <ac:spMk id="22" creationId="{9FAF243A-2FD5-4004-B912-396BC264D8B3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9"/>
          <ac:spMkLst>
            <pc:docMk/>
            <pc:sldMk cId="2723392857" sldId="289"/>
            <ac:spMk id="24" creationId="{92C01B27-1C36-41DB-8D94-B066B9E5D4E0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8"/>
          <ac:spMkLst>
            <pc:docMk/>
            <pc:sldMk cId="2723392857" sldId="289"/>
            <ac:spMk id="26" creationId="{762B62A7-5301-4C02-9ECA-2FEB37492B79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7"/>
          <ac:spMkLst>
            <pc:docMk/>
            <pc:sldMk cId="2723392857" sldId="289"/>
            <ac:spMk id="28" creationId="{F0B39CDE-D3E4-4736-95A0-4B4121F48DE6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6"/>
          <ac:spMkLst>
            <pc:docMk/>
            <pc:sldMk cId="2723392857" sldId="289"/>
            <ac:spMk id="30" creationId="{91ABAE22-3CA6-4624-8EE9-A89D7D46071B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5"/>
          <ac:spMkLst>
            <pc:docMk/>
            <pc:sldMk cId="2723392857" sldId="289"/>
            <ac:spMk id="32" creationId="{956314C7-F130-4E08-99E6-CAFACB66C68B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4"/>
          <ac:spMkLst>
            <pc:docMk/>
            <pc:sldMk cId="2723392857" sldId="289"/>
            <ac:spMk id="34" creationId="{A9905E07-6982-4FCD-83AF-E25C0D72710E}"/>
          </ac:spMkLst>
        </pc:spChg>
        <pc:spChg chg="add del">
          <ac:chgData name="Grace Busch" userId="S::gpb18@my.fsu.edu::be6d5710-899d-491f-89e0-e7773f9a3eea" providerId="AD" clId="Web-{9C2EAC2C-23E8-55B4-0E91-97643332C24A}" dt="2021-11-12T00:13:40.835" v="53"/>
          <ac:spMkLst>
            <pc:docMk/>
            <pc:sldMk cId="2723392857" sldId="289"/>
            <ac:spMk id="36" creationId="{D1FDA486-6D59-4E76-B950-F1D37623CFCF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6"/>
          <ac:spMkLst>
            <pc:docMk/>
            <pc:sldMk cId="2723392857" sldId="289"/>
            <ac:spMk id="38" creationId="{B55D3F5E-59E5-443A-AB31-A07693A48697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5"/>
          <ac:spMkLst>
            <pc:docMk/>
            <pc:sldMk cId="2723392857" sldId="289"/>
            <ac:spMk id="40" creationId="{AE262005-D752-4CEE-81D9-4A476E3198BE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4"/>
          <ac:spMkLst>
            <pc:docMk/>
            <pc:sldMk cId="2723392857" sldId="289"/>
            <ac:spMk id="42" creationId="{28507267-E991-48D9-8222-0AE266FCAA8F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3"/>
          <ac:spMkLst>
            <pc:docMk/>
            <pc:sldMk cId="2723392857" sldId="289"/>
            <ac:spMk id="44" creationId="{53CB300F-777C-4198-970D-5DA74966940B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2"/>
          <ac:spMkLst>
            <pc:docMk/>
            <pc:sldMk cId="2723392857" sldId="289"/>
            <ac:spMk id="46" creationId="{3EB51976-BDD1-489C-8449-3EF0C87B2603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1"/>
          <ac:spMkLst>
            <pc:docMk/>
            <pc:sldMk cId="2723392857" sldId="289"/>
            <ac:spMk id="48" creationId="{3B3CD812-8E29-4495-A7E4-415198232ABC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70"/>
          <ac:spMkLst>
            <pc:docMk/>
            <pc:sldMk cId="2723392857" sldId="289"/>
            <ac:spMk id="50" creationId="{21EFC603-96D0-4EAE-BF01-C68C32B64BC3}"/>
          </ac:spMkLst>
        </pc:spChg>
        <pc:spChg chg="add del">
          <ac:chgData name="Grace Busch" userId="S::gpb18@my.fsu.edu::be6d5710-899d-491f-89e0-e7773f9a3eea" providerId="AD" clId="Web-{9C2EAC2C-23E8-55B4-0E91-97643332C24A}" dt="2021-11-12T00:13:45.788" v="69"/>
          <ac:spMkLst>
            <pc:docMk/>
            <pc:sldMk cId="2723392857" sldId="289"/>
            <ac:spMk id="52" creationId="{7A01D0C3-CEF6-41F7-9D7F-8B56CEB381F7}"/>
          </ac:spMkLst>
        </pc:spChg>
        <pc:spChg chg="add mod">
          <ac:chgData name="Grace Busch" userId="S::gpb18@my.fsu.edu::be6d5710-899d-491f-89e0-e7773f9a3eea" providerId="AD" clId="Web-{9C2EAC2C-23E8-55B4-0E91-97643332C24A}" dt="2021-11-12T00:15:09.805" v="92"/>
          <ac:spMkLst>
            <pc:docMk/>
            <pc:sldMk cId="2723392857" sldId="289"/>
            <ac:spMk id="53" creationId="{AB300B2E-804F-4A70-A6DA-29DDB00E2971}"/>
          </ac:spMkLst>
        </pc:spChg>
        <pc:spChg chg="add mod">
          <ac:chgData name="Grace Busch" userId="S::gpb18@my.fsu.edu::be6d5710-899d-491f-89e0-e7773f9a3eea" providerId="AD" clId="Web-{9C2EAC2C-23E8-55B4-0E91-97643332C24A}" dt="2021-11-12T00:49:15.178" v="221" actId="1076"/>
          <ac:spMkLst>
            <pc:docMk/>
            <pc:sldMk cId="2723392857" sldId="289"/>
            <ac:spMk id="54" creationId="{5D530CE1-DB8B-4A4A-B194-9518DC2CB3B0}"/>
          </ac:spMkLst>
        </pc:spChg>
        <pc:spChg chg="add del mod">
          <ac:chgData name="Grace Busch" userId="S::gpb18@my.fsu.edu::be6d5710-899d-491f-89e0-e7773f9a3eea" providerId="AD" clId="Web-{9C2EAC2C-23E8-55B4-0E91-97643332C24A}" dt="2021-11-12T00:20:59.016" v="130"/>
          <ac:spMkLst>
            <pc:docMk/>
            <pc:sldMk cId="2723392857" sldId="289"/>
            <ac:spMk id="57" creationId="{B22A15A8-3314-4C39-AF48-FE591E0E396B}"/>
          </ac:spMkLst>
        </pc:spChg>
        <pc:spChg chg="add del mod">
          <ac:chgData name="Grace Busch" userId="S::gpb18@my.fsu.edu::be6d5710-899d-491f-89e0-e7773f9a3eea" providerId="AD" clId="Web-{9C2EAC2C-23E8-55B4-0E91-97643332C24A}" dt="2021-11-12T00:32:17.015" v="138"/>
          <ac:spMkLst>
            <pc:docMk/>
            <pc:sldMk cId="2723392857" sldId="289"/>
            <ac:spMk id="61" creationId="{78B44851-4153-4696-A2ED-6ACB15668A70}"/>
          </ac:spMkLst>
        </pc:spChg>
        <pc:spChg chg="add del mod">
          <ac:chgData name="Grace Busch" userId="S::gpb18@my.fsu.edu::be6d5710-899d-491f-89e0-e7773f9a3eea" providerId="AD" clId="Web-{9C2EAC2C-23E8-55B4-0E91-97643332C24A}" dt="2021-11-12T00:35:08.425" v="142"/>
          <ac:spMkLst>
            <pc:docMk/>
            <pc:sldMk cId="2723392857" sldId="289"/>
            <ac:spMk id="64" creationId="{532E74C0-834F-488A-A02A-2F0BF4C9EE75}"/>
          </ac:spMkLst>
        </pc:spChg>
        <pc:grpChg chg="add mod">
          <ac:chgData name="Grace Busch" userId="S::gpb18@my.fsu.edu::be6d5710-899d-491f-89e0-e7773f9a3eea" providerId="AD" clId="Web-{9C2EAC2C-23E8-55B4-0E91-97643332C24A}" dt="2021-11-12T00:49:15.178" v="220" actId="1076"/>
          <ac:grpSpMkLst>
            <pc:docMk/>
            <pc:sldMk cId="2723392857" sldId="289"/>
            <ac:grpSpMk id="67" creationId="{95744E66-F485-4042-9D9A-46396FCF4EDE}"/>
          </ac:grpSpMkLst>
        </pc:grpChg>
        <pc:grpChg chg="add mod">
          <ac:chgData name="Grace Busch" userId="S::gpb18@my.fsu.edu::be6d5710-899d-491f-89e0-e7773f9a3eea" providerId="AD" clId="Web-{9C2EAC2C-23E8-55B4-0E91-97643332C24A}" dt="2021-11-12T00:49:15.178" v="218" actId="1076"/>
          <ac:grpSpMkLst>
            <pc:docMk/>
            <pc:sldMk cId="2723392857" sldId="289"/>
            <ac:grpSpMk id="68" creationId="{C1A99C8F-EDE2-4463-AB9B-8DBB8678A6A4}"/>
          </ac:grpSpMkLst>
        </pc:grpChg>
        <pc:picChg chg="add del mod ord">
          <ac:chgData name="Grace Busch" userId="S::gpb18@my.fsu.edu::be6d5710-899d-491f-89e0-e7773f9a3eea" providerId="AD" clId="Web-{9C2EAC2C-23E8-55B4-0E91-97643332C24A}" dt="2021-11-12T00:20:57.188" v="129"/>
          <ac:picMkLst>
            <pc:docMk/>
            <pc:sldMk cId="2723392857" sldId="289"/>
            <ac:picMk id="55" creationId="{3481BB35-8BBC-4725-904C-8771EF3596FB}"/>
          </ac:picMkLst>
        </pc:picChg>
        <pc:picChg chg="add del mod ord">
          <ac:chgData name="Grace Busch" userId="S::gpb18@my.fsu.edu::be6d5710-899d-491f-89e0-e7773f9a3eea" providerId="AD" clId="Web-{9C2EAC2C-23E8-55B4-0E91-97643332C24A}" dt="2021-11-12T00:32:15.155" v="137"/>
          <ac:picMkLst>
            <pc:docMk/>
            <pc:sldMk cId="2723392857" sldId="289"/>
            <ac:picMk id="58" creationId="{C465C1DE-551E-41B4-9493-C36670FF1540}"/>
          </ac:picMkLst>
        </pc:picChg>
        <pc:picChg chg="add mod">
          <ac:chgData name="Grace Busch" userId="S::gpb18@my.fsu.edu::be6d5710-899d-491f-89e0-e7773f9a3eea" providerId="AD" clId="Web-{9C2EAC2C-23E8-55B4-0E91-97643332C24A}" dt="2021-11-12T00:22:43.362" v="136" actId="1076"/>
          <ac:picMkLst>
            <pc:docMk/>
            <pc:sldMk cId="2723392857" sldId="289"/>
            <ac:picMk id="59" creationId="{5773AECF-7400-4FA6-BF4C-9769B6E236A3}"/>
          </ac:picMkLst>
        </pc:picChg>
        <pc:picChg chg="add del mod ord">
          <ac:chgData name="Grace Busch" userId="S::gpb18@my.fsu.edu::be6d5710-899d-491f-89e0-e7773f9a3eea" providerId="AD" clId="Web-{9C2EAC2C-23E8-55B4-0E91-97643332C24A}" dt="2021-11-12T00:32:34.203" v="141"/>
          <ac:picMkLst>
            <pc:docMk/>
            <pc:sldMk cId="2723392857" sldId="289"/>
            <ac:picMk id="62" creationId="{55E89AF1-7103-4112-B272-D6B151B47D69}"/>
          </ac:picMkLst>
        </pc:picChg>
        <pc:picChg chg="add mod ord">
          <ac:chgData name="Grace Busch" userId="S::gpb18@my.fsu.edu::be6d5710-899d-491f-89e0-e7773f9a3eea" providerId="AD" clId="Web-{9C2EAC2C-23E8-55B4-0E91-97643332C24A}" dt="2021-11-12T00:49:15.178" v="219" actId="1076"/>
          <ac:picMkLst>
            <pc:docMk/>
            <pc:sldMk cId="2723392857" sldId="289"/>
            <ac:picMk id="65" creationId="{77F3B744-4CB6-4B13-AC81-C165E8A83127}"/>
          </ac:picMkLst>
        </pc:picChg>
        <pc:picChg chg="add mod">
          <ac:chgData name="Grace Busch" userId="S::gpb18@my.fsu.edu::be6d5710-899d-491f-89e0-e7773f9a3eea" providerId="AD" clId="Web-{9C2EAC2C-23E8-55B4-0E91-97643332C24A}" dt="2021-11-12T00:47:18.488" v="185" actId="1076"/>
          <ac:picMkLst>
            <pc:docMk/>
            <pc:sldMk cId="2723392857" sldId="289"/>
            <ac:picMk id="66" creationId="{A88FC71A-7E08-40FB-B8A9-8FE163B74C99}"/>
          </ac:picMkLst>
        </pc:picChg>
      </pc:sldChg>
      <pc:sldChg chg="mod modShow">
        <pc:chgData name="Grace Busch" userId="S::gpb18@my.fsu.edu::be6d5710-899d-491f-89e0-e7773f9a3eea" providerId="AD" clId="Web-{9C2EAC2C-23E8-55B4-0E91-97643332C24A}" dt="2021-11-12T00:16:02.588" v="96"/>
        <pc:sldMkLst>
          <pc:docMk/>
          <pc:sldMk cId="609994753" sldId="292"/>
        </pc:sldMkLst>
      </pc:sldChg>
      <pc:sldChg chg="mod modShow">
        <pc:chgData name="Grace Busch" userId="S::gpb18@my.fsu.edu::be6d5710-899d-491f-89e0-e7773f9a3eea" providerId="AD" clId="Web-{9C2EAC2C-23E8-55B4-0E91-97643332C24A}" dt="2021-11-12T00:16:02.400" v="95"/>
        <pc:sldMkLst>
          <pc:docMk/>
          <pc:sldMk cId="3601064857" sldId="293"/>
        </pc:sldMkLst>
      </pc:sldChg>
      <pc:sldChg chg="modSp">
        <pc:chgData name="Grace Busch" userId="S::gpb18@my.fsu.edu::be6d5710-899d-491f-89e0-e7773f9a3eea" providerId="AD" clId="Web-{9C2EAC2C-23E8-55B4-0E91-97643332C24A}" dt="2021-11-12T00:54:48.450" v="261"/>
        <pc:sldMkLst>
          <pc:docMk/>
          <pc:sldMk cId="1640030310" sldId="294"/>
        </pc:sldMkLst>
        <pc:spChg chg="mod">
          <ac:chgData name="Grace Busch" userId="S::gpb18@my.fsu.edu::be6d5710-899d-491f-89e0-e7773f9a3eea" providerId="AD" clId="Web-{9C2EAC2C-23E8-55B4-0E91-97643332C24A}" dt="2021-11-12T00:54:48.435" v="258"/>
          <ac:spMkLst>
            <pc:docMk/>
            <pc:sldMk cId="1640030310" sldId="294"/>
            <ac:spMk id="15" creationId="{B03C4B37-8272-464C-987F-96007BD455AE}"/>
          </ac:spMkLst>
        </pc:spChg>
        <pc:spChg chg="mod">
          <ac:chgData name="Grace Busch" userId="S::gpb18@my.fsu.edu::be6d5710-899d-491f-89e0-e7773f9a3eea" providerId="AD" clId="Web-{9C2EAC2C-23E8-55B4-0E91-97643332C24A}" dt="2021-11-12T00:54:48.435" v="259"/>
          <ac:spMkLst>
            <pc:docMk/>
            <pc:sldMk cId="1640030310" sldId="294"/>
            <ac:spMk id="16" creationId="{2D628580-9113-4459-9E2F-65ACC554F6AF}"/>
          </ac:spMkLst>
        </pc:spChg>
        <pc:spChg chg="mod">
          <ac:chgData name="Grace Busch" userId="S::gpb18@my.fsu.edu::be6d5710-899d-491f-89e0-e7773f9a3eea" providerId="AD" clId="Web-{9C2EAC2C-23E8-55B4-0E91-97643332C24A}" dt="2021-11-12T00:54:48.435" v="260"/>
          <ac:spMkLst>
            <pc:docMk/>
            <pc:sldMk cId="1640030310" sldId="294"/>
            <ac:spMk id="18" creationId="{42EF35D3-9BA3-485B-82E7-E43EC9397D2C}"/>
          </ac:spMkLst>
        </pc:spChg>
        <pc:spChg chg="mod">
          <ac:chgData name="Grace Busch" userId="S::gpb18@my.fsu.edu::be6d5710-899d-491f-89e0-e7773f9a3eea" providerId="AD" clId="Web-{9C2EAC2C-23E8-55B4-0E91-97643332C24A}" dt="2021-11-12T00:54:48.450" v="261"/>
          <ac:spMkLst>
            <pc:docMk/>
            <pc:sldMk cId="1640030310" sldId="294"/>
            <ac:spMk id="19" creationId="{A91950B6-A2D9-4B73-9CCB-911481A9C4FB}"/>
          </ac:spMkLst>
        </pc:spChg>
      </pc:sldChg>
      <pc:sldChg chg="modSp">
        <pc:chgData name="Grace Busch" userId="S::gpb18@my.fsu.edu::be6d5710-899d-491f-89e0-e7773f9a3eea" providerId="AD" clId="Web-{9C2EAC2C-23E8-55B4-0E91-97643332C24A}" dt="2021-11-12T00:54:36.403" v="257"/>
        <pc:sldMkLst>
          <pc:docMk/>
          <pc:sldMk cId="3070203735" sldId="311"/>
        </pc:sldMkLst>
        <pc:spChg chg="mod">
          <ac:chgData name="Grace Busch" userId="S::gpb18@my.fsu.edu::be6d5710-899d-491f-89e0-e7773f9a3eea" providerId="AD" clId="Web-{9C2EAC2C-23E8-55B4-0E91-97643332C24A}" dt="2021-11-12T00:54:10.371" v="252" actId="20577"/>
          <ac:spMkLst>
            <pc:docMk/>
            <pc:sldMk cId="3070203735" sldId="311"/>
            <ac:spMk id="10" creationId="{1EE59578-0DBD-4912-A8F8-08A8B422A956}"/>
          </ac:spMkLst>
        </pc:spChg>
        <pc:spChg chg="mod">
          <ac:chgData name="Grace Busch" userId="S::gpb18@my.fsu.edu::be6d5710-899d-491f-89e0-e7773f9a3eea" providerId="AD" clId="Web-{9C2EAC2C-23E8-55B4-0E91-97643332C24A}" dt="2021-11-12T00:54:20.153" v="254" actId="20577"/>
          <ac:spMkLst>
            <pc:docMk/>
            <pc:sldMk cId="3070203735" sldId="311"/>
            <ac:spMk id="12" creationId="{D89FF38D-DF03-4099-A535-E3D55FBE2CA9}"/>
          </ac:spMkLst>
        </pc:spChg>
        <pc:spChg chg="mod">
          <ac:chgData name="Grace Busch" userId="S::gpb18@my.fsu.edu::be6d5710-899d-491f-89e0-e7773f9a3eea" providerId="AD" clId="Web-{9C2EAC2C-23E8-55B4-0E91-97643332C24A}" dt="2021-11-12T00:54:25.294" v="255"/>
          <ac:spMkLst>
            <pc:docMk/>
            <pc:sldMk cId="3070203735" sldId="311"/>
            <ac:spMk id="13" creationId="{D0B8B5D8-2FE9-4D3A-BEF0-C883B0243045}"/>
          </ac:spMkLst>
        </pc:spChg>
        <pc:spChg chg="mod">
          <ac:chgData name="Grace Busch" userId="S::gpb18@my.fsu.edu::be6d5710-899d-491f-89e0-e7773f9a3eea" providerId="AD" clId="Web-{9C2EAC2C-23E8-55B4-0E91-97643332C24A}" dt="2021-11-12T00:54:30.934" v="256"/>
          <ac:spMkLst>
            <pc:docMk/>
            <pc:sldMk cId="3070203735" sldId="311"/>
            <ac:spMk id="15" creationId="{A0E11995-8338-4821-B41A-0E1F44EBF5CD}"/>
          </ac:spMkLst>
        </pc:spChg>
        <pc:spChg chg="mod">
          <ac:chgData name="Grace Busch" userId="S::gpb18@my.fsu.edu::be6d5710-899d-491f-89e0-e7773f9a3eea" providerId="AD" clId="Web-{9C2EAC2C-23E8-55B4-0E91-97643332C24A}" dt="2021-11-12T00:54:36.403" v="257"/>
          <ac:spMkLst>
            <pc:docMk/>
            <pc:sldMk cId="3070203735" sldId="311"/>
            <ac:spMk id="16" creationId="{BDA3CA50-E08B-4406-806B-9B39EFBC788D}"/>
          </ac:spMkLst>
        </pc:spChg>
      </pc:sldChg>
      <pc:sldChg chg="addSp delSp modSp add replId">
        <pc:chgData name="Grace Busch" userId="S::gpb18@my.fsu.edu::be6d5710-899d-491f-89e0-e7773f9a3eea" providerId="AD" clId="Web-{9C2EAC2C-23E8-55B4-0E91-97643332C24A}" dt="2021-11-12T01:08:55.906" v="386"/>
        <pc:sldMkLst>
          <pc:docMk/>
          <pc:sldMk cId="1429604510" sldId="312"/>
        </pc:sldMkLst>
        <pc:spChg chg="del">
          <ac:chgData name="Grace Busch" userId="S::gpb18@my.fsu.edu::be6d5710-899d-491f-89e0-e7773f9a3eea" providerId="AD" clId="Web-{9C2EAC2C-23E8-55B4-0E91-97643332C24A}" dt="2021-11-12T01:05:48.855" v="365"/>
          <ac:spMkLst>
            <pc:docMk/>
            <pc:sldMk cId="1429604510" sldId="312"/>
            <ac:spMk id="2" creationId="{C792BC89-9D44-45B6-A192-DD6903D17EE3}"/>
          </ac:spMkLst>
        </pc:spChg>
        <pc:spChg chg="add del">
          <ac:chgData name="Grace Busch" userId="S::gpb18@my.fsu.edu::be6d5710-899d-491f-89e0-e7773f9a3eea" providerId="AD" clId="Web-{9C2EAC2C-23E8-55B4-0E91-97643332C24A}" dt="2021-11-12T00:39:44.557" v="157"/>
          <ac:spMkLst>
            <pc:docMk/>
            <pc:sldMk cId="1429604510" sldId="312"/>
            <ac:spMk id="3" creationId="{5E6C0088-24B7-421F-BCD5-AA6C6A9163F8}"/>
          </ac:spMkLst>
        </pc:spChg>
        <pc:spChg chg="add">
          <ac:chgData name="Grace Busch" userId="S::gpb18@my.fsu.edu::be6d5710-899d-491f-89e0-e7773f9a3eea" providerId="AD" clId="Web-{9C2EAC2C-23E8-55B4-0E91-97643332C24A}" dt="2021-11-12T00:39:59.104" v="158"/>
          <ac:spMkLst>
            <pc:docMk/>
            <pc:sldMk cId="1429604510" sldId="312"/>
            <ac:spMk id="8" creationId="{FA9626B1-F7A5-49E9-ABA8-D78E53CBB20D}"/>
          </ac:spMkLst>
        </pc:spChg>
        <pc:spChg chg="add del mod">
          <ac:chgData name="Grace Busch" userId="S::gpb18@my.fsu.edu::be6d5710-899d-491f-89e0-e7773f9a3eea" providerId="AD" clId="Web-{9C2EAC2C-23E8-55B4-0E91-97643332C24A}" dt="2021-11-12T00:46:28.362" v="175"/>
          <ac:spMkLst>
            <pc:docMk/>
            <pc:sldMk cId="1429604510" sldId="312"/>
            <ac:spMk id="12" creationId="{FCE760E5-AAD1-4E08-953D-B5D27CA444B6}"/>
          </ac:spMkLst>
        </pc:spChg>
        <pc:spChg chg="add del mod">
          <ac:chgData name="Grace Busch" userId="S::gpb18@my.fsu.edu::be6d5710-899d-491f-89e0-e7773f9a3eea" providerId="AD" clId="Web-{9C2EAC2C-23E8-55B4-0E91-97643332C24A}" dt="2021-11-12T00:52:42.510" v="244"/>
          <ac:spMkLst>
            <pc:docMk/>
            <pc:sldMk cId="1429604510" sldId="312"/>
            <ac:spMk id="14" creationId="{590B1593-F488-43A9-BFEF-179AD808509D}"/>
          </ac:spMkLst>
        </pc:spChg>
        <pc:spChg chg="add mod">
          <ac:chgData name="Grace Busch" userId="S::gpb18@my.fsu.edu::be6d5710-899d-491f-89e0-e7773f9a3eea" providerId="AD" clId="Web-{9C2EAC2C-23E8-55B4-0E91-97643332C24A}" dt="2021-11-12T00:53:06.089" v="247" actId="14100"/>
          <ac:spMkLst>
            <pc:docMk/>
            <pc:sldMk cId="1429604510" sldId="312"/>
            <ac:spMk id="16" creationId="{AF74A74E-C57B-4D43-BE49-AAF7254F5DBE}"/>
          </ac:spMkLst>
        </pc:spChg>
        <pc:spChg chg="add mod">
          <ac:chgData name="Grace Busch" userId="S::gpb18@my.fsu.edu::be6d5710-899d-491f-89e0-e7773f9a3eea" providerId="AD" clId="Web-{9C2EAC2C-23E8-55B4-0E91-97643332C24A}" dt="2021-11-12T01:05:40.698" v="364" actId="1076"/>
          <ac:spMkLst>
            <pc:docMk/>
            <pc:sldMk cId="1429604510" sldId="312"/>
            <ac:spMk id="17" creationId="{12908245-738F-4413-83CA-67172794D830}"/>
          </ac:spMkLst>
        </pc:spChg>
        <pc:spChg chg="add del mod">
          <ac:chgData name="Grace Busch" userId="S::gpb18@my.fsu.edu::be6d5710-899d-491f-89e0-e7773f9a3eea" providerId="AD" clId="Web-{9C2EAC2C-23E8-55B4-0E91-97643332C24A}" dt="2021-11-12T01:07:28.763" v="369"/>
          <ac:spMkLst>
            <pc:docMk/>
            <pc:sldMk cId="1429604510" sldId="312"/>
            <ac:spMk id="27" creationId="{B0669E19-D1A1-4072-B4FE-CB50546ACEC7}"/>
          </ac:spMkLst>
        </pc:spChg>
        <pc:spChg chg="add del mod">
          <ac:chgData name="Grace Busch" userId="S::gpb18@my.fsu.edu::be6d5710-899d-491f-89e0-e7773f9a3eea" providerId="AD" clId="Web-{9C2EAC2C-23E8-55B4-0E91-97643332C24A}" dt="2021-11-12T01:08:55.906" v="386"/>
          <ac:spMkLst>
            <pc:docMk/>
            <pc:sldMk cId="1429604510" sldId="312"/>
            <ac:spMk id="30" creationId="{6A152FE9-ADB7-47C5-98FD-1B16D6F8E2BA}"/>
          </ac:spMkLst>
        </pc:spChg>
        <pc:grpChg chg="add mod">
          <ac:chgData name="Grace Busch" userId="S::gpb18@my.fsu.edu::be6d5710-899d-491f-89e0-e7773f9a3eea" providerId="AD" clId="Web-{9C2EAC2C-23E8-55B4-0E91-97643332C24A}" dt="2021-11-12T00:50:11.867" v="235" actId="14100"/>
          <ac:grpSpMkLst>
            <pc:docMk/>
            <pc:sldMk cId="1429604510" sldId="312"/>
            <ac:grpSpMk id="11" creationId="{DB735824-7059-4FAB-95FC-E6511F36BE66}"/>
          </ac:grpSpMkLst>
        </pc:grpChg>
        <pc:grpChg chg="add mod">
          <ac:chgData name="Grace Busch" userId="S::gpb18@my.fsu.edu::be6d5710-899d-491f-89e0-e7773f9a3eea" providerId="AD" clId="Web-{9C2EAC2C-23E8-55B4-0E91-97643332C24A}" dt="2021-11-12T01:00:39.520" v="281" actId="14100"/>
          <ac:grpSpMkLst>
            <pc:docMk/>
            <pc:sldMk cId="1429604510" sldId="312"/>
            <ac:grpSpMk id="18" creationId="{08453F26-F20D-4E85-A969-A81D70B8119E}"/>
          </ac:grpSpMkLst>
        </pc:grpChg>
        <pc:graphicFrameChg chg="add del mod ord modGraphic">
          <ac:chgData name="Grace Busch" userId="S::gpb18@my.fsu.edu::be6d5710-899d-491f-89e0-e7773f9a3eea" providerId="AD" clId="Web-{9C2EAC2C-23E8-55B4-0E91-97643332C24A}" dt="2021-11-12T01:05:55.949" v="366"/>
          <ac:graphicFrameMkLst>
            <pc:docMk/>
            <pc:sldMk cId="1429604510" sldId="312"/>
            <ac:graphicFrameMk id="19" creationId="{8AEE46EF-9AE0-4627-A614-07C421D7FDD7}"/>
          </ac:graphicFrameMkLst>
        </pc:graphicFrameChg>
        <pc:picChg chg="add">
          <ac:chgData name="Grace Busch" userId="S::gpb18@my.fsu.edu::be6d5710-899d-491f-89e0-e7773f9a3eea" providerId="AD" clId="Web-{9C2EAC2C-23E8-55B4-0E91-97643332C24A}" dt="2021-11-12T00:39:59.104" v="159"/>
          <ac:picMkLst>
            <pc:docMk/>
            <pc:sldMk cId="1429604510" sldId="312"/>
            <ac:picMk id="10" creationId="{90DED139-37BB-4EFD-BEA2-E4FEDF95AB5D}"/>
          </ac:picMkLst>
        </pc:picChg>
        <pc:picChg chg="add del mod ord">
          <ac:chgData name="Grace Busch" userId="S::gpb18@my.fsu.edu::be6d5710-899d-491f-89e0-e7773f9a3eea" providerId="AD" clId="Web-{9C2EAC2C-23E8-55B4-0E91-97643332C24A}" dt="2021-11-12T01:08:14.671" v="376"/>
          <ac:picMkLst>
            <pc:docMk/>
            <pc:sldMk cId="1429604510" sldId="312"/>
            <ac:picMk id="28" creationId="{D1CDAEC5-939C-418B-9AA5-824234D6C9C9}"/>
          </ac:picMkLst>
        </pc:picChg>
        <pc:picChg chg="add del mod ord">
          <ac:chgData name="Grace Busch" userId="S::gpb18@my.fsu.edu::be6d5710-899d-491f-89e0-e7773f9a3eea" providerId="AD" clId="Web-{9C2EAC2C-23E8-55B4-0E91-97643332C24A}" dt="2021-11-12T01:08:31.061" v="380"/>
          <ac:picMkLst>
            <pc:docMk/>
            <pc:sldMk cId="1429604510" sldId="312"/>
            <ac:picMk id="31" creationId="{D58A92D5-6356-47E8-A440-39BE4F8F3F9E}"/>
          </ac:picMkLst>
        </pc:picChg>
        <pc:picChg chg="add del mod">
          <ac:chgData name="Grace Busch" userId="S::gpb18@my.fsu.edu::be6d5710-899d-491f-89e0-e7773f9a3eea" providerId="AD" clId="Web-{9C2EAC2C-23E8-55B4-0E91-97643332C24A}" dt="2021-11-12T01:08:53.406" v="385"/>
          <ac:picMkLst>
            <pc:docMk/>
            <pc:sldMk cId="1429604510" sldId="312"/>
            <ac:picMk id="32" creationId="{DE6C9A7F-4533-4765-B8FE-D8F8BD9392BA}"/>
          </ac:picMkLst>
        </pc:picChg>
      </pc:sldChg>
      <pc:sldChg chg="addSp delSp modSp add replId">
        <pc:chgData name="Grace Busch" userId="S::gpb18@my.fsu.edu::be6d5710-899d-491f-89e0-e7773f9a3eea" providerId="AD" clId="Web-{9C2EAC2C-23E8-55B4-0E91-97643332C24A}" dt="2021-11-12T01:06:01.277" v="368"/>
        <pc:sldMkLst>
          <pc:docMk/>
          <pc:sldMk cId="1673486837" sldId="313"/>
        </pc:sldMkLst>
        <pc:spChg chg="add del">
          <ac:chgData name="Grace Busch" userId="S::gpb18@my.fsu.edu::be6d5710-899d-491f-89e0-e7773f9a3eea" providerId="AD" clId="Web-{9C2EAC2C-23E8-55B4-0E91-97643332C24A}" dt="2021-11-12T01:06:01.277" v="368"/>
          <ac:spMkLst>
            <pc:docMk/>
            <pc:sldMk cId="1673486837" sldId="313"/>
            <ac:spMk id="2" creationId="{C792BC89-9D44-45B6-A192-DD6903D17EE3}"/>
          </ac:spMkLst>
        </pc:spChg>
        <pc:spChg chg="add mod">
          <ac:chgData name="Grace Busch" userId="S::gpb18@my.fsu.edu::be6d5710-899d-491f-89e0-e7773f9a3eea" providerId="AD" clId="Web-{9C2EAC2C-23E8-55B4-0E91-97643332C24A}" dt="2021-11-12T00:59:42.253" v="275" actId="14100"/>
          <ac:spMkLst>
            <pc:docMk/>
            <pc:sldMk cId="1673486837" sldId="313"/>
            <ac:spMk id="6" creationId="{D2440134-A77D-463C-8864-3AF619A6BDAB}"/>
          </ac:spMkLst>
        </pc:spChg>
        <pc:spChg chg="add">
          <ac:chgData name="Grace Busch" userId="S::gpb18@my.fsu.edu::be6d5710-899d-491f-89e0-e7773f9a3eea" providerId="AD" clId="Web-{9C2EAC2C-23E8-55B4-0E91-97643332C24A}" dt="2021-11-12T00:59:54.957" v="276"/>
          <ac:spMkLst>
            <pc:docMk/>
            <pc:sldMk cId="1673486837" sldId="313"/>
            <ac:spMk id="7" creationId="{92E5EA04-D865-4BCE-BDC8-7E6615FF4B10}"/>
          </ac:spMkLst>
        </pc:spChg>
        <pc:grpChg chg="add mod ord">
          <ac:chgData name="Grace Busch" userId="S::gpb18@my.fsu.edu::be6d5710-899d-491f-89e0-e7773f9a3eea" providerId="AD" clId="Web-{9C2EAC2C-23E8-55B4-0E91-97643332C24A}" dt="2021-11-12T00:50:19.070" v="236" actId="14100"/>
          <ac:grpSpMkLst>
            <pc:docMk/>
            <pc:sldMk cId="1673486837" sldId="313"/>
            <ac:grpSpMk id="3" creationId="{C36646A3-D01E-47B2-A834-8789E2E5A50E}"/>
          </ac:grpSpMkLst>
        </pc:grpChg>
        <pc:grpChg chg="del">
          <ac:chgData name="Grace Busch" userId="S::gpb18@my.fsu.edu::be6d5710-899d-491f-89e0-e7773f9a3eea" providerId="AD" clId="Web-{9C2EAC2C-23E8-55B4-0E91-97643332C24A}" dt="2021-11-12T00:48:40.177" v="198"/>
          <ac:grpSpMkLst>
            <pc:docMk/>
            <pc:sldMk cId="1673486837" sldId="313"/>
            <ac:grpSpMk id="11" creationId="{DB735824-7059-4FAB-95FC-E6511F36BE66}"/>
          </ac:grpSpMkLst>
        </pc:grpChg>
        <pc:grpChg chg="add">
          <ac:chgData name="Grace Busch" userId="S::gpb18@my.fsu.edu::be6d5710-899d-491f-89e0-e7773f9a3eea" providerId="AD" clId="Web-{9C2EAC2C-23E8-55B4-0E91-97643332C24A}" dt="2021-11-12T01:01:02.802" v="286"/>
          <ac:grpSpMkLst>
            <pc:docMk/>
            <pc:sldMk cId="1673486837" sldId="313"/>
            <ac:grpSpMk id="16" creationId="{EE133D75-A6F4-4AB7-8BA7-C7100545E3E4}"/>
          </ac:grpSpMkLst>
        </pc:grpChg>
        <pc:graphicFrameChg chg="add del mod ord modGraphic">
          <ac:chgData name="Grace Busch" userId="S::gpb18@my.fsu.edu::be6d5710-899d-491f-89e0-e7773f9a3eea" providerId="AD" clId="Web-{9C2EAC2C-23E8-55B4-0E91-97643332C24A}" dt="2021-11-12T01:06:01.277" v="368"/>
          <ac:graphicFrameMkLst>
            <pc:docMk/>
            <pc:sldMk cId="1673486837" sldId="313"/>
            <ac:graphicFrameMk id="17" creationId="{7F28CE78-C299-4812-B707-4790AF0AA709}"/>
          </ac:graphicFrameMkLst>
        </pc:graphicFrameChg>
      </pc:sldChg>
      <pc:sldChg chg="addSp delSp modSp add replId">
        <pc:chgData name="Grace Busch" userId="S::gpb18@my.fsu.edu::be6d5710-899d-491f-89e0-e7773f9a3eea" providerId="AD" clId="Web-{9C2EAC2C-23E8-55B4-0E91-97643332C24A}" dt="2021-11-12T01:00:55.427" v="285"/>
        <pc:sldMkLst>
          <pc:docMk/>
          <pc:sldMk cId="4086019119" sldId="314"/>
        </pc:sldMkLst>
        <pc:spChg chg="add mod">
          <ac:chgData name="Grace Busch" userId="S::gpb18@my.fsu.edu::be6d5710-899d-491f-89e0-e7773f9a3eea" providerId="AD" clId="Web-{9C2EAC2C-23E8-55B4-0E91-97643332C24A}" dt="2021-11-12T01:00:26.817" v="280" actId="1076"/>
          <ac:spMkLst>
            <pc:docMk/>
            <pc:sldMk cId="4086019119" sldId="314"/>
            <ac:spMk id="6" creationId="{C1A883D4-4892-41F2-BCD8-5081895751FF}"/>
          </ac:spMkLst>
        </pc:spChg>
        <pc:spChg chg="add del">
          <ac:chgData name="Grace Busch" userId="S::gpb18@my.fsu.edu::be6d5710-899d-491f-89e0-e7773f9a3eea" providerId="AD" clId="Web-{9C2EAC2C-23E8-55B4-0E91-97643332C24A}" dt="2021-11-12T01:00:46.333" v="283"/>
          <ac:spMkLst>
            <pc:docMk/>
            <pc:sldMk cId="4086019119" sldId="314"/>
            <ac:spMk id="7" creationId="{EE8C287F-7589-4591-98C0-7680E053203D}"/>
          </ac:spMkLst>
        </pc:spChg>
        <pc:spChg chg="add">
          <ac:chgData name="Grace Busch" userId="S::gpb18@my.fsu.edu::be6d5710-899d-491f-89e0-e7773f9a3eea" providerId="AD" clId="Web-{9C2EAC2C-23E8-55B4-0E91-97643332C24A}" dt="2021-11-12T01:00:50.911" v="284"/>
          <ac:spMkLst>
            <pc:docMk/>
            <pc:sldMk cId="4086019119" sldId="314"/>
            <ac:spMk id="17" creationId="{7C40F58F-9420-490C-83E8-4B8FFFD720F8}"/>
          </ac:spMkLst>
        </pc:spChg>
        <pc:grpChg chg="add mod ord">
          <ac:chgData name="Grace Busch" userId="S::gpb18@my.fsu.edu::be6d5710-899d-491f-89e0-e7773f9a3eea" providerId="AD" clId="Web-{9C2EAC2C-23E8-55B4-0E91-97643332C24A}" dt="2021-11-12T00:50:32.414" v="239" actId="14100"/>
          <ac:grpSpMkLst>
            <pc:docMk/>
            <pc:sldMk cId="4086019119" sldId="314"/>
            <ac:grpSpMk id="3" creationId="{0F3A5B98-F5D9-49E0-B6F5-BA2E128C70D1}"/>
          </ac:grpSpMkLst>
        </pc:grpChg>
        <pc:grpChg chg="del">
          <ac:chgData name="Grace Busch" userId="S::gpb18@my.fsu.edu::be6d5710-899d-491f-89e0-e7773f9a3eea" providerId="AD" clId="Web-{9C2EAC2C-23E8-55B4-0E91-97643332C24A}" dt="2021-11-12T00:50:02.413" v="234"/>
          <ac:grpSpMkLst>
            <pc:docMk/>
            <pc:sldMk cId="4086019119" sldId="314"/>
            <ac:grpSpMk id="11" creationId="{DB735824-7059-4FAB-95FC-E6511F36BE66}"/>
          </ac:grpSpMkLst>
        </pc:grpChg>
        <pc:grpChg chg="add">
          <ac:chgData name="Grace Busch" userId="S::gpb18@my.fsu.edu::be6d5710-899d-491f-89e0-e7773f9a3eea" providerId="AD" clId="Web-{9C2EAC2C-23E8-55B4-0E91-97643332C24A}" dt="2021-11-12T01:00:55.427" v="285"/>
          <ac:grpSpMkLst>
            <pc:docMk/>
            <pc:sldMk cId="4086019119" sldId="314"/>
            <ac:grpSpMk id="18" creationId="{C0EE4D71-3A42-42CE-A4A8-B3BD270954B5}"/>
          </ac:grpSpMkLst>
        </pc:grpChg>
      </pc:sldChg>
    </pc:docChg>
  </pc:docChgLst>
  <pc:docChgLst>
    <pc:chgData name="Jackson Davis" userId="S::jsd18bs@my.fsu.edu::59cba940-e845-49a8-b331-60b50af58ac8" providerId="AD" clId="Web-{B4245785-41EB-E709-8D88-8ADEF3F9AF36}"/>
    <pc:docChg chg="modSld">
      <pc:chgData name="Jackson Davis" userId="S::jsd18bs@my.fsu.edu::59cba940-e845-49a8-b331-60b50af58ac8" providerId="AD" clId="Web-{B4245785-41EB-E709-8D88-8ADEF3F9AF36}" dt="2021-11-12T17:51:26.654" v="89" actId="1076"/>
      <pc:docMkLst>
        <pc:docMk/>
      </pc:docMkLst>
      <pc:sldChg chg="addSp delSp modSp">
        <pc:chgData name="Jackson Davis" userId="S::jsd18bs@my.fsu.edu::59cba940-e845-49a8-b331-60b50af58ac8" providerId="AD" clId="Web-{B4245785-41EB-E709-8D88-8ADEF3F9AF36}" dt="2021-11-12T17:51:26.654" v="89" actId="1076"/>
        <pc:sldMkLst>
          <pc:docMk/>
          <pc:sldMk cId="355493519" sldId="322"/>
        </pc:sldMkLst>
        <pc:spChg chg="mod">
          <ac:chgData name="Jackson Davis" userId="S::jsd18bs@my.fsu.edu::59cba940-e845-49a8-b331-60b50af58ac8" providerId="AD" clId="Web-{B4245785-41EB-E709-8D88-8ADEF3F9AF36}" dt="2021-11-12T17:51:26.498" v="73" actId="1076"/>
          <ac:spMkLst>
            <pc:docMk/>
            <pc:sldMk cId="355493519" sldId="322"/>
            <ac:spMk id="14" creationId="{DD506426-C10E-4FDD-A648-5340890ED4FF}"/>
          </ac:spMkLst>
        </pc:spChg>
        <pc:spChg chg="mod">
          <ac:chgData name="Jackson Davis" userId="S::jsd18bs@my.fsu.edu::59cba940-e845-49a8-b331-60b50af58ac8" providerId="AD" clId="Web-{B4245785-41EB-E709-8D88-8ADEF3F9AF36}" dt="2021-11-12T17:51:26.498" v="74" actId="1076"/>
          <ac:spMkLst>
            <pc:docMk/>
            <pc:sldMk cId="355493519" sldId="322"/>
            <ac:spMk id="16" creationId="{772C8827-E6E5-4E27-B508-2264EA0E60A2}"/>
          </ac:spMkLst>
        </pc:spChg>
        <pc:spChg chg="mod">
          <ac:chgData name="Jackson Davis" userId="S::jsd18bs@my.fsu.edu::59cba940-e845-49a8-b331-60b50af58ac8" providerId="AD" clId="Web-{B4245785-41EB-E709-8D88-8ADEF3F9AF36}" dt="2021-11-12T17:51:26.529" v="76" actId="1076"/>
          <ac:spMkLst>
            <pc:docMk/>
            <pc:sldMk cId="355493519" sldId="322"/>
            <ac:spMk id="20" creationId="{C497C36B-1B12-4BC4-9426-81EF563C67CE}"/>
          </ac:spMkLst>
        </pc:spChg>
        <pc:spChg chg="mod">
          <ac:chgData name="Jackson Davis" userId="S::jsd18bs@my.fsu.edu::59cba940-e845-49a8-b331-60b50af58ac8" providerId="AD" clId="Web-{B4245785-41EB-E709-8D88-8ADEF3F9AF36}" dt="2021-11-12T17:51:26.545" v="77" actId="1076"/>
          <ac:spMkLst>
            <pc:docMk/>
            <pc:sldMk cId="355493519" sldId="322"/>
            <ac:spMk id="22" creationId="{4D04442D-727E-4287-B250-CF024539B921}"/>
          </ac:spMkLst>
        </pc:spChg>
        <pc:spChg chg="add del mod">
          <ac:chgData name="Jackson Davis" userId="S::jsd18bs@my.fsu.edu::59cba940-e845-49a8-b331-60b50af58ac8" providerId="AD" clId="Web-{B4245785-41EB-E709-8D88-8ADEF3F9AF36}" dt="2021-11-12T17:51:26.576" v="82" actId="1076"/>
          <ac:spMkLst>
            <pc:docMk/>
            <pc:sldMk cId="355493519" sldId="322"/>
            <ac:spMk id="23" creationId="{9D73C4EB-E6DE-4ED1-821C-458836FB7F55}"/>
          </ac:spMkLst>
        </pc:spChg>
        <pc:spChg chg="add mod">
          <ac:chgData name="Jackson Davis" userId="S::jsd18bs@my.fsu.edu::59cba940-e845-49a8-b331-60b50af58ac8" providerId="AD" clId="Web-{B4245785-41EB-E709-8D88-8ADEF3F9AF36}" dt="2021-11-12T17:51:26.623" v="87" actId="1076"/>
          <ac:spMkLst>
            <pc:docMk/>
            <pc:sldMk cId="355493519" sldId="322"/>
            <ac:spMk id="33" creationId="{54D37E17-D04C-49C7-A6AD-7EE4FA08ADF0}"/>
          </ac:spMkLst>
        </pc:spChg>
        <pc:spChg chg="add mod">
          <ac:chgData name="Jackson Davis" userId="S::jsd18bs@my.fsu.edu::59cba940-e845-49a8-b331-60b50af58ac8" providerId="AD" clId="Web-{B4245785-41EB-E709-8D88-8ADEF3F9AF36}" dt="2021-11-12T17:51:26.654" v="89" actId="1076"/>
          <ac:spMkLst>
            <pc:docMk/>
            <pc:sldMk cId="355493519" sldId="322"/>
            <ac:spMk id="35" creationId="{6E936196-8E7C-4477-8FAC-86B638B78CE3}"/>
          </ac:spMkLst>
        </pc:spChg>
        <pc:spChg chg="del">
          <ac:chgData name="Jackson Davis" userId="S::jsd18bs@my.fsu.edu::59cba940-e845-49a8-b331-60b50af58ac8" providerId="AD" clId="Web-{B4245785-41EB-E709-8D88-8ADEF3F9AF36}" dt="2021-11-12T17:46:53.629" v="21"/>
          <ac:spMkLst>
            <pc:docMk/>
            <pc:sldMk cId="355493519" sldId="322"/>
            <ac:spMk id="36" creationId="{A355A443-AB80-442C-9191-B99D559001EB}"/>
          </ac:spMkLst>
        </pc:spChg>
        <pc:spChg chg="mod">
          <ac:chgData name="Jackson Davis" userId="S::jsd18bs@my.fsu.edu::59cba940-e845-49a8-b331-60b50af58ac8" providerId="AD" clId="Web-{B4245785-41EB-E709-8D88-8ADEF3F9AF36}" dt="2021-11-12T17:51:26.561" v="80" actId="1076"/>
          <ac:spMkLst>
            <pc:docMk/>
            <pc:sldMk cId="355493519" sldId="322"/>
            <ac:spMk id="38" creationId="{3DC8E16D-C410-4DDB-B39A-27EC3D2A8A9E}"/>
          </ac:spMkLst>
        </pc:spChg>
        <pc:spChg chg="mod">
          <ac:chgData name="Jackson Davis" userId="S::jsd18bs@my.fsu.edu::59cba940-e845-49a8-b331-60b50af58ac8" providerId="AD" clId="Web-{B4245785-41EB-E709-8D88-8ADEF3F9AF36}" dt="2021-11-12T17:51:26.576" v="81" actId="1076"/>
          <ac:spMkLst>
            <pc:docMk/>
            <pc:sldMk cId="355493519" sldId="322"/>
            <ac:spMk id="42" creationId="{CDC62F46-72E9-4BD5-8C89-E6C2E6C9F9E7}"/>
          </ac:spMkLst>
        </pc:spChg>
        <pc:spChg chg="del">
          <ac:chgData name="Jackson Davis" userId="S::jsd18bs@my.fsu.edu::59cba940-e845-49a8-b331-60b50af58ac8" providerId="AD" clId="Web-{B4245785-41EB-E709-8D88-8ADEF3F9AF36}" dt="2021-11-12T17:50:29.840" v="61"/>
          <ac:spMkLst>
            <pc:docMk/>
            <pc:sldMk cId="355493519" sldId="322"/>
            <ac:spMk id="44" creationId="{13761199-12B0-412F-81E7-AFC46E9A2D73}"/>
          </ac:spMkLst>
        </pc:spChg>
        <pc:spChg chg="del">
          <ac:chgData name="Jackson Davis" userId="S::jsd18bs@my.fsu.edu::59cba940-e845-49a8-b331-60b50af58ac8" providerId="AD" clId="Web-{B4245785-41EB-E709-8D88-8ADEF3F9AF36}" dt="2021-11-12T17:46:56.020" v="22"/>
          <ac:spMkLst>
            <pc:docMk/>
            <pc:sldMk cId="355493519" sldId="322"/>
            <ac:spMk id="46" creationId="{3BB67448-A035-4A4F-8842-88C0126EF70A}"/>
          </ac:spMkLst>
        </pc:spChg>
        <pc:picChg chg="mod">
          <ac:chgData name="Jackson Davis" userId="S::jsd18bs@my.fsu.edu::59cba940-e845-49a8-b331-60b50af58ac8" providerId="AD" clId="Web-{B4245785-41EB-E709-8D88-8ADEF3F9AF36}" dt="2021-11-12T17:51:26.529" v="75" actId="1076"/>
          <ac:picMkLst>
            <pc:docMk/>
            <pc:sldMk cId="355493519" sldId="322"/>
            <ac:picMk id="18" creationId="{8F1636CC-131D-4BBE-BA7F-A600ADCD3663}"/>
          </ac:picMkLst>
        </pc:picChg>
        <pc:picChg chg="del">
          <ac:chgData name="Jackson Davis" userId="S::jsd18bs@my.fsu.edu::59cba940-e845-49a8-b331-60b50af58ac8" providerId="AD" clId="Web-{B4245785-41EB-E709-8D88-8ADEF3F9AF36}" dt="2021-11-12T17:47:51.022" v="37"/>
          <ac:picMkLst>
            <pc:docMk/>
            <pc:sldMk cId="355493519" sldId="322"/>
            <ac:picMk id="24" creationId="{5A9FC9B6-C205-4967-A5C0-8E18A8103416}"/>
          </ac:picMkLst>
        </pc:picChg>
        <pc:picChg chg="add mod">
          <ac:chgData name="Jackson Davis" userId="S::jsd18bs@my.fsu.edu::59cba940-e845-49a8-b331-60b50af58ac8" providerId="AD" clId="Web-{B4245785-41EB-E709-8D88-8ADEF3F9AF36}" dt="2021-11-12T17:51:26.592" v="83" actId="1076"/>
          <ac:picMkLst>
            <pc:docMk/>
            <pc:sldMk cId="355493519" sldId="322"/>
            <ac:picMk id="25" creationId="{26826875-74F1-414D-9D0C-B903431C0AE0}"/>
          </ac:picMkLst>
        </pc:picChg>
        <pc:picChg chg="del mod">
          <ac:chgData name="Jackson Davis" userId="S::jsd18bs@my.fsu.edu::59cba940-e845-49a8-b331-60b50af58ac8" providerId="AD" clId="Web-{B4245785-41EB-E709-8D88-8ADEF3F9AF36}" dt="2021-11-12T17:47:47.725" v="35"/>
          <ac:picMkLst>
            <pc:docMk/>
            <pc:sldMk cId="355493519" sldId="322"/>
            <ac:picMk id="26" creationId="{9E8CCE0F-F6A8-4EA9-A041-7D72DE90A789}"/>
          </ac:picMkLst>
        </pc:picChg>
        <pc:picChg chg="add mod">
          <ac:chgData name="Jackson Davis" userId="S::jsd18bs@my.fsu.edu::59cba940-e845-49a8-b331-60b50af58ac8" providerId="AD" clId="Web-{B4245785-41EB-E709-8D88-8ADEF3F9AF36}" dt="2021-11-12T17:51:26.592" v="84" actId="1076"/>
          <ac:picMkLst>
            <pc:docMk/>
            <pc:sldMk cId="355493519" sldId="322"/>
            <ac:picMk id="27" creationId="{DB4F3C1A-C249-4875-9032-45D874B59A9F}"/>
          </ac:picMkLst>
        </pc:picChg>
        <pc:picChg chg="del">
          <ac:chgData name="Jackson Davis" userId="S::jsd18bs@my.fsu.edu::59cba940-e845-49a8-b331-60b50af58ac8" providerId="AD" clId="Web-{B4245785-41EB-E709-8D88-8ADEF3F9AF36}" dt="2021-11-12T17:47:50.241" v="36"/>
          <ac:picMkLst>
            <pc:docMk/>
            <pc:sldMk cId="355493519" sldId="322"/>
            <ac:picMk id="28" creationId="{6C41FCE2-5F1A-49B3-8BA5-73DCCBC7D8B2}"/>
          </ac:picMkLst>
        </pc:picChg>
        <pc:picChg chg="add mod">
          <ac:chgData name="Jackson Davis" userId="S::jsd18bs@my.fsu.edu::59cba940-e845-49a8-b331-60b50af58ac8" providerId="AD" clId="Web-{B4245785-41EB-E709-8D88-8ADEF3F9AF36}" dt="2021-11-12T17:51:26.608" v="85" actId="1076"/>
          <ac:picMkLst>
            <pc:docMk/>
            <pc:sldMk cId="355493519" sldId="322"/>
            <ac:picMk id="29" creationId="{0EAC9190-03C7-4E95-A3E4-2A8E0F724119}"/>
          </ac:picMkLst>
        </pc:picChg>
        <pc:picChg chg="mod">
          <ac:chgData name="Jackson Davis" userId="S::jsd18bs@my.fsu.edu::59cba940-e845-49a8-b331-60b50af58ac8" providerId="AD" clId="Web-{B4245785-41EB-E709-8D88-8ADEF3F9AF36}" dt="2021-11-12T17:51:26.545" v="78" actId="1076"/>
          <ac:picMkLst>
            <pc:docMk/>
            <pc:sldMk cId="355493519" sldId="322"/>
            <ac:picMk id="30" creationId="{AE9D5655-C13C-451E-9883-3AE7AED32539}"/>
          </ac:picMkLst>
        </pc:picChg>
        <pc:picChg chg="add mod">
          <ac:chgData name="Jackson Davis" userId="S::jsd18bs@my.fsu.edu::59cba940-e845-49a8-b331-60b50af58ac8" providerId="AD" clId="Web-{B4245785-41EB-E709-8D88-8ADEF3F9AF36}" dt="2021-11-12T17:51:26.608" v="86" actId="1076"/>
          <ac:picMkLst>
            <pc:docMk/>
            <pc:sldMk cId="355493519" sldId="322"/>
            <ac:picMk id="31" creationId="{01107B34-0344-4B84-803A-87ABAD144B04}"/>
          </ac:picMkLst>
        </pc:picChg>
        <pc:picChg chg="mod">
          <ac:chgData name="Jackson Davis" userId="S::jsd18bs@my.fsu.edu::59cba940-e845-49a8-b331-60b50af58ac8" providerId="AD" clId="Web-{B4245785-41EB-E709-8D88-8ADEF3F9AF36}" dt="2021-11-12T17:51:26.561" v="79" actId="1076"/>
          <ac:picMkLst>
            <pc:docMk/>
            <pc:sldMk cId="355493519" sldId="322"/>
            <ac:picMk id="32" creationId="{2F3FEC18-7527-4669-876F-01AB595C82CD}"/>
          </ac:picMkLst>
        </pc:picChg>
        <pc:picChg chg="add mod">
          <ac:chgData name="Jackson Davis" userId="S::jsd18bs@my.fsu.edu::59cba940-e845-49a8-b331-60b50af58ac8" providerId="AD" clId="Web-{B4245785-41EB-E709-8D88-8ADEF3F9AF36}" dt="2021-11-12T17:51:26.639" v="88" actId="1076"/>
          <ac:picMkLst>
            <pc:docMk/>
            <pc:sldMk cId="355493519" sldId="322"/>
            <ac:picMk id="34" creationId="{8904B95E-5E0C-4004-8D2F-2F15115497F1}"/>
          </ac:picMkLst>
        </pc:picChg>
        <pc:picChg chg="del mod">
          <ac:chgData name="Jackson Davis" userId="S::jsd18bs@my.fsu.edu::59cba940-e845-49a8-b331-60b50af58ac8" providerId="AD" clId="Web-{B4245785-41EB-E709-8D88-8ADEF3F9AF36}" dt="2021-11-12T17:50:17.777" v="59"/>
          <ac:picMkLst>
            <pc:docMk/>
            <pc:sldMk cId="355493519" sldId="322"/>
            <ac:picMk id="40" creationId="{38B32D43-8C83-413C-8582-5752F2CF72A8}"/>
          </ac:picMkLst>
        </pc:picChg>
        <pc:picChg chg="del">
          <ac:chgData name="Jackson Davis" userId="S::jsd18bs@my.fsu.edu::59cba940-e845-49a8-b331-60b50af58ac8" providerId="AD" clId="Web-{B4245785-41EB-E709-8D88-8ADEF3F9AF36}" dt="2021-11-12T17:50:49.419" v="66"/>
          <ac:picMkLst>
            <pc:docMk/>
            <pc:sldMk cId="355493519" sldId="322"/>
            <ac:picMk id="48" creationId="{F8291E5C-E803-4603-847A-03D011B5786A}"/>
          </ac:picMkLst>
        </pc:picChg>
      </pc:sldChg>
    </pc:docChg>
  </pc:docChgLst>
  <pc:docChgLst>
    <pc:chgData name="David Nowicki" userId="S::dpn17@my.fsu.edu::f7c4cccc-6ac9-4c96-acc6-e9e1e84fbd6f" providerId="AD" clId="Web-{2F2596E2-2075-2D01-3EC9-B218754C61B5}"/>
    <pc:docChg chg="modSld">
      <pc:chgData name="David Nowicki" userId="S::dpn17@my.fsu.edu::f7c4cccc-6ac9-4c96-acc6-e9e1e84fbd6f" providerId="AD" clId="Web-{2F2596E2-2075-2D01-3EC9-B218754C61B5}" dt="2021-11-12T21:19:31.378" v="39" actId="20577"/>
      <pc:docMkLst>
        <pc:docMk/>
      </pc:docMkLst>
      <pc:sldChg chg="modSp">
        <pc:chgData name="David Nowicki" userId="S::dpn17@my.fsu.edu::f7c4cccc-6ac9-4c96-acc6-e9e1e84fbd6f" providerId="AD" clId="Web-{2F2596E2-2075-2D01-3EC9-B218754C61B5}" dt="2021-11-12T21:19:31.378" v="39" actId="20577"/>
        <pc:sldMkLst>
          <pc:docMk/>
          <pc:sldMk cId="3070203735" sldId="311"/>
        </pc:sldMkLst>
        <pc:spChg chg="mod">
          <ac:chgData name="David Nowicki" userId="S::dpn17@my.fsu.edu::f7c4cccc-6ac9-4c96-acc6-e9e1e84fbd6f" providerId="AD" clId="Web-{2F2596E2-2075-2D01-3EC9-B218754C61B5}" dt="2021-11-12T21:19:31.378" v="39" actId="20577"/>
          <ac:spMkLst>
            <pc:docMk/>
            <pc:sldMk cId="3070203735" sldId="311"/>
            <ac:spMk id="10" creationId="{1EE59578-0DBD-4912-A8F8-08A8B422A956}"/>
          </ac:spMkLst>
        </pc:spChg>
      </pc:sldChg>
      <pc:sldChg chg="modSp">
        <pc:chgData name="David Nowicki" userId="S::dpn17@my.fsu.edu::f7c4cccc-6ac9-4c96-acc6-e9e1e84fbd6f" providerId="AD" clId="Web-{2F2596E2-2075-2D01-3EC9-B218754C61B5}" dt="2021-11-12T21:19:06.784" v="31" actId="1076"/>
        <pc:sldMkLst>
          <pc:docMk/>
          <pc:sldMk cId="1673486837" sldId="313"/>
        </pc:sldMkLst>
        <pc:spChg chg="mod">
          <ac:chgData name="David Nowicki" userId="S::dpn17@my.fsu.edu::f7c4cccc-6ac9-4c96-acc6-e9e1e84fbd6f" providerId="AD" clId="Web-{2F2596E2-2075-2D01-3EC9-B218754C61B5}" dt="2021-11-12T21:19:06.784" v="31" actId="1076"/>
          <ac:spMkLst>
            <pc:docMk/>
            <pc:sldMk cId="1673486837" sldId="313"/>
            <ac:spMk id="7" creationId="{92E5EA04-D865-4BCE-BDC8-7E6615FF4B10}"/>
          </ac:spMkLst>
        </pc:spChg>
      </pc:sldChg>
      <pc:sldChg chg="modSp">
        <pc:chgData name="David Nowicki" userId="S::dpn17@my.fsu.edu::f7c4cccc-6ac9-4c96-acc6-e9e1e84fbd6f" providerId="AD" clId="Web-{2F2596E2-2075-2D01-3EC9-B218754C61B5}" dt="2021-11-12T21:19:14.440" v="34" actId="1076"/>
        <pc:sldMkLst>
          <pc:docMk/>
          <pc:sldMk cId="4086019119" sldId="314"/>
        </pc:sldMkLst>
        <pc:spChg chg="mod">
          <ac:chgData name="David Nowicki" userId="S::dpn17@my.fsu.edu::f7c4cccc-6ac9-4c96-acc6-e9e1e84fbd6f" providerId="AD" clId="Web-{2F2596E2-2075-2D01-3EC9-B218754C61B5}" dt="2021-11-12T21:19:14.440" v="34" actId="1076"/>
          <ac:spMkLst>
            <pc:docMk/>
            <pc:sldMk cId="4086019119" sldId="314"/>
            <ac:spMk id="17" creationId="{7C40F58F-9420-490C-83E8-4B8FFFD720F8}"/>
          </ac:spMkLst>
        </pc:spChg>
      </pc:sldChg>
    </pc:docChg>
  </pc:docChgLst>
  <pc:docChgLst>
    <pc:chgData name="Evaline Cantarero" userId="S::esc18c@my.fsu.edu::f4808103-1c7e-41c8-a68e-1fbf8389d700" providerId="AD" clId="Web-{D89A4F79-3B8F-5777-F81A-6ED244FD3E58}"/>
    <pc:docChg chg="addSld modSld modSection">
      <pc:chgData name="Evaline Cantarero" userId="S::esc18c@my.fsu.edu::f4808103-1c7e-41c8-a68e-1fbf8389d700" providerId="AD" clId="Web-{D89A4F79-3B8F-5777-F81A-6ED244FD3E58}" dt="2021-11-11T21:02:11.837" v="229"/>
      <pc:docMkLst>
        <pc:docMk/>
      </pc:docMkLst>
      <pc:sldChg chg="addSp delSp modSp">
        <pc:chgData name="Evaline Cantarero" userId="S::esc18c@my.fsu.edu::f4808103-1c7e-41c8-a68e-1fbf8389d700" providerId="AD" clId="Web-{D89A4F79-3B8F-5777-F81A-6ED244FD3E58}" dt="2021-11-11T20:56:58.912" v="153" actId="1076"/>
        <pc:sldMkLst>
          <pc:docMk/>
          <pc:sldMk cId="1640030310" sldId="294"/>
        </pc:sldMkLst>
        <pc:spChg chg="del">
          <ac:chgData name="Evaline Cantarero" userId="S::esc18c@my.fsu.edu::f4808103-1c7e-41c8-a68e-1fbf8389d700" providerId="AD" clId="Web-{D89A4F79-3B8F-5777-F81A-6ED244FD3E58}" dt="2021-11-11T19:10:17.334" v="0"/>
          <ac:spMkLst>
            <pc:docMk/>
            <pc:sldMk cId="1640030310" sldId="294"/>
            <ac:spMk id="2" creationId="{C792BC89-9D44-45B6-A192-DD6903D17EE3}"/>
          </ac:spMkLst>
        </pc:spChg>
        <pc:spChg chg="mod">
          <ac:chgData name="Evaline Cantarero" userId="S::esc18c@my.fsu.edu::f4808103-1c7e-41c8-a68e-1fbf8389d700" providerId="AD" clId="Web-{D89A4F79-3B8F-5777-F81A-6ED244FD3E58}" dt="2021-11-11T20:53:05.304" v="81"/>
          <ac:spMkLst>
            <pc:docMk/>
            <pc:sldMk cId="1640030310" sldId="294"/>
            <ac:spMk id="3" creationId="{92F7D5CB-6900-4C0F-A1A5-C77C91A57866}"/>
          </ac:spMkLst>
        </pc:spChg>
        <pc:spChg chg="mod">
          <ac:chgData name="Evaline Cantarero" userId="S::esc18c@my.fsu.edu::f4808103-1c7e-41c8-a68e-1fbf8389d700" providerId="AD" clId="Web-{D89A4F79-3B8F-5777-F81A-6ED244FD3E58}" dt="2021-11-11T20:53:34.290" v="85"/>
          <ac:spMkLst>
            <pc:docMk/>
            <pc:sldMk cId="1640030310" sldId="294"/>
            <ac:spMk id="7" creationId="{4372F7CB-BA57-42CA-AA04-782314B0CE6D}"/>
          </ac:spMkLst>
        </pc:spChg>
        <pc:spChg chg="mod">
          <ac:chgData name="Evaline Cantarero" userId="S::esc18c@my.fsu.edu::f4808103-1c7e-41c8-a68e-1fbf8389d700" providerId="AD" clId="Web-{D89A4F79-3B8F-5777-F81A-6ED244FD3E58}" dt="2021-11-11T20:53:42.744" v="87"/>
          <ac:spMkLst>
            <pc:docMk/>
            <pc:sldMk cId="1640030310" sldId="294"/>
            <ac:spMk id="8" creationId="{48D2574F-ECC7-4EA6-A485-8A800264BDB4}"/>
          </ac:spMkLst>
        </pc:spChg>
        <pc:spChg chg="add mod">
          <ac:chgData name="Evaline Cantarero" userId="S::esc18c@my.fsu.edu::f4808103-1c7e-41c8-a68e-1fbf8389d700" providerId="AD" clId="Web-{D89A4F79-3B8F-5777-F81A-6ED244FD3E58}" dt="2021-11-11T20:53:59.698" v="89"/>
          <ac:spMkLst>
            <pc:docMk/>
            <pc:sldMk cId="1640030310" sldId="294"/>
            <ac:spMk id="10" creationId="{49ECFE58-BFF7-438A-8DF9-6F7BA3774DCA}"/>
          </ac:spMkLst>
        </pc:spChg>
        <pc:spChg chg="add mod">
          <ac:chgData name="Evaline Cantarero" userId="S::esc18c@my.fsu.edu::f4808103-1c7e-41c8-a68e-1fbf8389d700" providerId="AD" clId="Web-{D89A4F79-3B8F-5777-F81A-6ED244FD3E58}" dt="2021-11-11T20:56:44.583" v="147"/>
          <ac:spMkLst>
            <pc:docMk/>
            <pc:sldMk cId="1640030310" sldId="294"/>
            <ac:spMk id="15" creationId="{B03C4B37-8272-464C-987F-96007BD455AE}"/>
          </ac:spMkLst>
        </pc:spChg>
        <pc:spChg chg="add mod">
          <ac:chgData name="Evaline Cantarero" userId="S::esc18c@my.fsu.edu::f4808103-1c7e-41c8-a68e-1fbf8389d700" providerId="AD" clId="Web-{D89A4F79-3B8F-5777-F81A-6ED244FD3E58}" dt="2021-11-11T20:56:47.442" v="151"/>
          <ac:spMkLst>
            <pc:docMk/>
            <pc:sldMk cId="1640030310" sldId="294"/>
            <ac:spMk id="16" creationId="{2D628580-9113-4459-9E2F-65ACC554F6AF}"/>
          </ac:spMkLst>
        </pc:spChg>
        <pc:spChg chg="add del mod">
          <ac:chgData name="Evaline Cantarero" userId="S::esc18c@my.fsu.edu::f4808103-1c7e-41c8-a68e-1fbf8389d700" providerId="AD" clId="Web-{D89A4F79-3B8F-5777-F81A-6ED244FD3E58}" dt="2021-11-11T20:55:30.297" v="126"/>
          <ac:spMkLst>
            <pc:docMk/>
            <pc:sldMk cId="1640030310" sldId="294"/>
            <ac:spMk id="17" creationId="{C59D479A-A58E-48E2-96CB-BFACA5960DB1}"/>
          </ac:spMkLst>
        </pc:spChg>
        <pc:spChg chg="add mod">
          <ac:chgData name="Evaline Cantarero" userId="S::esc18c@my.fsu.edu::f4808103-1c7e-41c8-a68e-1fbf8389d700" providerId="AD" clId="Web-{D89A4F79-3B8F-5777-F81A-6ED244FD3E58}" dt="2021-11-11T20:56:58.912" v="153" actId="1076"/>
          <ac:spMkLst>
            <pc:docMk/>
            <pc:sldMk cId="1640030310" sldId="294"/>
            <ac:spMk id="18" creationId="{42EF35D3-9BA3-485B-82E7-E43EC9397D2C}"/>
          </ac:spMkLst>
        </pc:spChg>
        <pc:spChg chg="add mod">
          <ac:chgData name="Evaline Cantarero" userId="S::esc18c@my.fsu.edu::f4808103-1c7e-41c8-a68e-1fbf8389d700" providerId="AD" clId="Web-{D89A4F79-3B8F-5777-F81A-6ED244FD3E58}" dt="2021-11-11T20:56:47.442" v="152"/>
          <ac:spMkLst>
            <pc:docMk/>
            <pc:sldMk cId="1640030310" sldId="294"/>
            <ac:spMk id="19" creationId="{A91950B6-A2D9-4B73-9CCB-911481A9C4FB}"/>
          </ac:spMkLst>
        </pc:spChg>
        <pc:picChg chg="add mod">
          <ac:chgData name="Evaline Cantarero" userId="S::esc18c@my.fsu.edu::f4808103-1c7e-41c8-a68e-1fbf8389d700" providerId="AD" clId="Web-{D89A4F79-3B8F-5777-F81A-6ED244FD3E58}" dt="2021-11-11T20:53:28.399" v="84"/>
          <ac:picMkLst>
            <pc:docMk/>
            <pc:sldMk cId="1640030310" sldId="294"/>
            <ac:picMk id="2" creationId="{26DC140B-16A6-4249-B686-BB280A53E9A1}"/>
          </ac:picMkLst>
        </pc:picChg>
        <pc:picChg chg="add mod ord">
          <ac:chgData name="Evaline Cantarero" userId="S::esc18c@my.fsu.edu::f4808103-1c7e-41c8-a68e-1fbf8389d700" providerId="AD" clId="Web-{D89A4F79-3B8F-5777-F81A-6ED244FD3E58}" dt="2021-11-11T20:52:37.115" v="72" actId="1076"/>
          <ac:picMkLst>
            <pc:docMk/>
            <pc:sldMk cId="1640030310" sldId="294"/>
            <ac:picMk id="6" creationId="{9F21BC56-4CDC-4DCA-A8F2-FA10B5791F7C}"/>
          </ac:picMkLst>
        </pc:picChg>
        <pc:picChg chg="add mod">
          <ac:chgData name="Evaline Cantarero" userId="S::esc18c@my.fsu.edu::f4808103-1c7e-41c8-a68e-1fbf8389d700" providerId="AD" clId="Web-{D89A4F79-3B8F-5777-F81A-6ED244FD3E58}" dt="2021-11-11T20:52:37.115" v="74" actId="1076"/>
          <ac:picMkLst>
            <pc:docMk/>
            <pc:sldMk cId="1640030310" sldId="294"/>
            <ac:picMk id="9" creationId="{929B03A4-0BD7-4D1D-9C33-915C82F27C46}"/>
          </ac:picMkLst>
        </pc:picChg>
        <pc:picChg chg="add mod">
          <ac:chgData name="Evaline Cantarero" userId="S::esc18c@my.fsu.edu::f4808103-1c7e-41c8-a68e-1fbf8389d700" providerId="AD" clId="Web-{D89A4F79-3B8F-5777-F81A-6ED244FD3E58}" dt="2021-11-11T20:52:37.131" v="78" actId="1076"/>
          <ac:picMkLst>
            <pc:docMk/>
            <pc:sldMk cId="1640030310" sldId="294"/>
            <ac:picMk id="11" creationId="{45E08427-B875-4FD3-B06A-995CBBF10780}"/>
          </ac:picMkLst>
        </pc:picChg>
        <pc:picChg chg="add mod">
          <ac:chgData name="Evaline Cantarero" userId="S::esc18c@my.fsu.edu::f4808103-1c7e-41c8-a68e-1fbf8389d700" providerId="AD" clId="Web-{D89A4F79-3B8F-5777-F81A-6ED244FD3E58}" dt="2021-11-11T20:52:37.131" v="77" actId="1076"/>
          <ac:picMkLst>
            <pc:docMk/>
            <pc:sldMk cId="1640030310" sldId="294"/>
            <ac:picMk id="12" creationId="{43C4C826-302E-4C47-87EA-82149CE1DB6B}"/>
          </ac:picMkLst>
        </pc:picChg>
        <pc:picChg chg="add del mod">
          <ac:chgData name="Evaline Cantarero" userId="S::esc18c@my.fsu.edu::f4808103-1c7e-41c8-a68e-1fbf8389d700" providerId="AD" clId="Web-{D89A4F79-3B8F-5777-F81A-6ED244FD3E58}" dt="2021-11-11T20:51:37.502" v="57"/>
          <ac:picMkLst>
            <pc:docMk/>
            <pc:sldMk cId="1640030310" sldId="294"/>
            <ac:picMk id="13" creationId="{F2CE791A-ECA6-414F-B310-7B258DB75A24}"/>
          </ac:picMkLst>
        </pc:picChg>
        <pc:picChg chg="add mod">
          <ac:chgData name="Evaline Cantarero" userId="S::esc18c@my.fsu.edu::f4808103-1c7e-41c8-a68e-1fbf8389d700" providerId="AD" clId="Web-{D89A4F79-3B8F-5777-F81A-6ED244FD3E58}" dt="2021-11-11T20:52:37.131" v="76" actId="1076"/>
          <ac:picMkLst>
            <pc:docMk/>
            <pc:sldMk cId="1640030310" sldId="294"/>
            <ac:picMk id="14" creationId="{168D8070-0549-48A4-B37B-ED02ED083486}"/>
          </ac:picMkLst>
        </pc:picChg>
      </pc:sldChg>
      <pc:sldChg chg="addSp modSp new">
        <pc:chgData name="Evaline Cantarero" userId="S::esc18c@my.fsu.edu::f4808103-1c7e-41c8-a68e-1fbf8389d700" providerId="AD" clId="Web-{D89A4F79-3B8F-5777-F81A-6ED244FD3E58}" dt="2021-11-11T21:00:53.926" v="212" actId="1076"/>
        <pc:sldMkLst>
          <pc:docMk/>
          <pc:sldMk cId="1039453813" sldId="309"/>
        </pc:sldMkLst>
        <pc:spChg chg="mod">
          <ac:chgData name="Evaline Cantarero" userId="S::esc18c@my.fsu.edu::f4808103-1c7e-41c8-a68e-1fbf8389d700" providerId="AD" clId="Web-{D89A4F79-3B8F-5777-F81A-6ED244FD3E58}" dt="2021-11-11T20:57:54.259" v="163" actId="20577"/>
          <ac:spMkLst>
            <pc:docMk/>
            <pc:sldMk cId="1039453813" sldId="309"/>
            <ac:spMk id="2" creationId="{AE5ED20E-B7C8-4F2E-B8E2-7B8E9F81E99B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0:53.895" v="208" actId="1076"/>
          <ac:spMkLst>
            <pc:docMk/>
            <pc:sldMk cId="1039453813" sldId="309"/>
            <ac:spMk id="5" creationId="{6C7DDE5A-6E7F-4CE7-86C9-BC922D9E4D9B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0:53.910" v="209" actId="1076"/>
          <ac:spMkLst>
            <pc:docMk/>
            <pc:sldMk cId="1039453813" sldId="309"/>
            <ac:spMk id="6" creationId="{32E73473-B3D8-4D02-8983-9387757B4023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0:53.910" v="210" actId="1076"/>
          <ac:spMkLst>
            <pc:docMk/>
            <pc:sldMk cId="1039453813" sldId="309"/>
            <ac:spMk id="7" creationId="{BBD0A506-010B-4B88-A507-86591344B7B2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0:53.910" v="211" actId="1076"/>
          <ac:spMkLst>
            <pc:docMk/>
            <pc:sldMk cId="1039453813" sldId="309"/>
            <ac:spMk id="8" creationId="{A448E327-ABA9-4377-A946-68DFB83F8973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0:53.926" v="212" actId="1076"/>
          <ac:spMkLst>
            <pc:docMk/>
            <pc:sldMk cId="1039453813" sldId="309"/>
            <ac:spMk id="9" creationId="{A11A3402-AC81-4FAE-B726-7CF9BA74F14B}"/>
          </ac:spMkLst>
        </pc:spChg>
      </pc:sldChg>
      <pc:sldChg chg="addSp modSp new">
        <pc:chgData name="Evaline Cantarero" userId="S::esc18c@my.fsu.edu::f4808103-1c7e-41c8-a68e-1fbf8389d700" providerId="AD" clId="Web-{D89A4F79-3B8F-5777-F81A-6ED244FD3E58}" dt="2021-11-11T21:02:11.837" v="229"/>
        <pc:sldMkLst>
          <pc:docMk/>
          <pc:sldMk cId="3263000531" sldId="310"/>
        </pc:sldMkLst>
        <pc:spChg chg="mod">
          <ac:chgData name="Evaline Cantarero" userId="S::esc18c@my.fsu.edu::f4808103-1c7e-41c8-a68e-1fbf8389d700" providerId="AD" clId="Web-{D89A4F79-3B8F-5777-F81A-6ED244FD3E58}" dt="2021-11-11T20:58:10.229" v="175" actId="20577"/>
          <ac:spMkLst>
            <pc:docMk/>
            <pc:sldMk cId="3263000531" sldId="310"/>
            <ac:spMk id="2" creationId="{8D4E6117-DE74-4B6E-8492-D7ACF51C4AD0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1:58.164" v="225"/>
          <ac:spMkLst>
            <pc:docMk/>
            <pc:sldMk cId="3263000531" sldId="310"/>
            <ac:spMk id="5" creationId="{FCEDFEC3-5AC1-4FA1-81C6-EEAD090D0977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2:05.680" v="227"/>
          <ac:spMkLst>
            <pc:docMk/>
            <pc:sldMk cId="3263000531" sldId="310"/>
            <ac:spMk id="6" creationId="{89714079-7AE6-457A-8966-D04CF4AE54DE}"/>
          </ac:spMkLst>
        </pc:spChg>
        <pc:spChg chg="add mod">
          <ac:chgData name="Evaline Cantarero" userId="S::esc18c@my.fsu.edu::f4808103-1c7e-41c8-a68e-1fbf8389d700" providerId="AD" clId="Web-{D89A4F79-3B8F-5777-F81A-6ED244FD3E58}" dt="2021-11-11T21:02:11.837" v="229"/>
          <ac:spMkLst>
            <pc:docMk/>
            <pc:sldMk cId="3263000531" sldId="310"/>
            <ac:spMk id="7" creationId="{A01A81A3-7A5D-4E64-A4BF-AD01D64E9508}"/>
          </ac:spMkLst>
        </pc:spChg>
      </pc:sldChg>
    </pc:docChg>
  </pc:docChgLst>
  <pc:docChgLst>
    <pc:chgData name="Jackson Davis" userId="S::jsd18bs@my.fsu.edu::59cba940-e845-49a8-b331-60b50af58ac8" providerId="AD" clId="Web-{4728B5C6-6AC3-86F3-B025-9263D2A13F47}"/>
    <pc:docChg chg="addSld modSld modSection">
      <pc:chgData name="Jackson Davis" userId="S::jsd18bs@my.fsu.edu::59cba940-e845-49a8-b331-60b50af58ac8" providerId="AD" clId="Web-{4728B5C6-6AC3-86F3-B025-9263D2A13F47}" dt="2021-11-12T20:46:18.485" v="840" actId="1076"/>
      <pc:docMkLst>
        <pc:docMk/>
      </pc:docMkLst>
      <pc:sldChg chg="addSp delSp modSp">
        <pc:chgData name="Jackson Davis" userId="S::jsd18bs@my.fsu.edu::59cba940-e845-49a8-b331-60b50af58ac8" providerId="AD" clId="Web-{4728B5C6-6AC3-86F3-B025-9263D2A13F47}" dt="2021-11-12T19:43:23.453" v="9" actId="14100"/>
        <pc:sldMkLst>
          <pc:docMk/>
          <pc:sldMk cId="0" sldId="257"/>
        </pc:sldMkLst>
        <pc:picChg chg="add mod modCrop">
          <ac:chgData name="Jackson Davis" userId="S::jsd18bs@my.fsu.edu::59cba940-e845-49a8-b331-60b50af58ac8" providerId="AD" clId="Web-{4728B5C6-6AC3-86F3-B025-9263D2A13F47}" dt="2021-11-12T19:43:09.780" v="7" actId="1076"/>
          <ac:picMkLst>
            <pc:docMk/>
            <pc:sldMk cId="0" sldId="257"/>
            <ac:picMk id="2" creationId="{18475262-3956-4095-BB8D-E5F28B399309}"/>
          </ac:picMkLst>
        </pc:picChg>
        <pc:picChg chg="mod">
          <ac:chgData name="Jackson Davis" userId="S::jsd18bs@my.fsu.edu::59cba940-e845-49a8-b331-60b50af58ac8" providerId="AD" clId="Web-{4728B5C6-6AC3-86F3-B025-9263D2A13F47}" dt="2021-11-12T19:43:23.453" v="9" actId="14100"/>
          <ac:picMkLst>
            <pc:docMk/>
            <pc:sldMk cId="0" sldId="257"/>
            <ac:picMk id="3" creationId="{F329425D-58D9-4D9B-AB9E-5429CE1E8975}"/>
          </ac:picMkLst>
        </pc:picChg>
        <pc:picChg chg="del">
          <ac:chgData name="Jackson Davis" userId="S::jsd18bs@my.fsu.edu::59cba940-e845-49a8-b331-60b50af58ac8" providerId="AD" clId="Web-{4728B5C6-6AC3-86F3-B025-9263D2A13F47}" dt="2021-11-12T19:42:07.529" v="0"/>
          <ac:picMkLst>
            <pc:docMk/>
            <pc:sldMk cId="0" sldId="257"/>
            <ac:picMk id="4" creationId="{483BFBF8-6842-4FBD-8988-6C8E4444BE93}"/>
          </ac:picMkLst>
        </pc:picChg>
      </pc:sldChg>
      <pc:sldChg chg="modSp">
        <pc:chgData name="Jackson Davis" userId="S::jsd18bs@my.fsu.edu::59cba940-e845-49a8-b331-60b50af58ac8" providerId="AD" clId="Web-{4728B5C6-6AC3-86F3-B025-9263D2A13F47}" dt="2021-11-12T19:46:24.524" v="20"/>
        <pc:sldMkLst>
          <pc:docMk/>
          <pc:sldMk cId="2723392857" sldId="289"/>
        </pc:sldMkLst>
        <pc:spChg chg="mod">
          <ac:chgData name="Jackson Davis" userId="S::jsd18bs@my.fsu.edu::59cba940-e845-49a8-b331-60b50af58ac8" providerId="AD" clId="Web-{4728B5C6-6AC3-86F3-B025-9263D2A13F47}" dt="2021-11-12T19:46:24.524" v="20"/>
          <ac:spMkLst>
            <pc:docMk/>
            <pc:sldMk cId="2723392857" sldId="289"/>
            <ac:spMk id="10" creationId="{FAD4FB5D-F435-4237-8289-11554087D56C}"/>
          </ac:spMkLst>
        </pc:spChg>
        <pc:spChg chg="mod">
          <ac:chgData name="Jackson Davis" userId="S::jsd18bs@my.fsu.edu::59cba940-e845-49a8-b331-60b50af58ac8" providerId="AD" clId="Web-{4728B5C6-6AC3-86F3-B025-9263D2A13F47}" dt="2021-11-12T19:45:39.206" v="16"/>
          <ac:spMkLst>
            <pc:docMk/>
            <pc:sldMk cId="2723392857" sldId="289"/>
            <ac:spMk id="53" creationId="{AB300B2E-804F-4A70-A6DA-29DDB00E2971}"/>
          </ac:spMkLst>
        </pc:spChg>
        <pc:spChg chg="mod">
          <ac:chgData name="Jackson Davis" userId="S::jsd18bs@my.fsu.edu::59cba940-e845-49a8-b331-60b50af58ac8" providerId="AD" clId="Web-{4728B5C6-6AC3-86F3-B025-9263D2A13F47}" dt="2021-11-12T19:45:09.252" v="12"/>
          <ac:spMkLst>
            <pc:docMk/>
            <pc:sldMk cId="2723392857" sldId="289"/>
            <ac:spMk id="54" creationId="{5D530CE1-DB8B-4A4A-B194-9518DC2CB3B0}"/>
          </ac:spMkLst>
        </pc:spChg>
      </pc:sldChg>
      <pc:sldChg chg="addSp delSp modSp">
        <pc:chgData name="Jackson Davis" userId="S::jsd18bs@my.fsu.edu::59cba940-e845-49a8-b331-60b50af58ac8" providerId="AD" clId="Web-{4728B5C6-6AC3-86F3-B025-9263D2A13F47}" dt="2021-11-12T20:00:40.857" v="79"/>
        <pc:sldMkLst>
          <pc:docMk/>
          <pc:sldMk cId="1640030310" sldId="294"/>
        </pc:sldMkLst>
        <pc:spChg chg="mod">
          <ac:chgData name="Jackson Davis" userId="S::jsd18bs@my.fsu.edu::59cba940-e845-49a8-b331-60b50af58ac8" providerId="AD" clId="Web-{4728B5C6-6AC3-86F3-B025-9263D2A13F47}" dt="2021-11-12T19:55:26.427" v="33"/>
          <ac:spMkLst>
            <pc:docMk/>
            <pc:sldMk cId="1640030310" sldId="294"/>
            <ac:spMk id="3" creationId="{92F7D5CB-6900-4C0F-A1A5-C77C91A57866}"/>
          </ac:spMkLst>
        </pc:spChg>
        <pc:spChg chg="mod">
          <ac:chgData name="Jackson Davis" userId="S::jsd18bs@my.fsu.edu::59cba940-e845-49a8-b331-60b50af58ac8" providerId="AD" clId="Web-{4728B5C6-6AC3-86F3-B025-9263D2A13F47}" dt="2021-11-12T19:55:58.897" v="36"/>
          <ac:spMkLst>
            <pc:docMk/>
            <pc:sldMk cId="1640030310" sldId="294"/>
            <ac:spMk id="7" creationId="{4372F7CB-BA57-42CA-AA04-782314B0CE6D}"/>
          </ac:spMkLst>
        </pc:spChg>
        <pc:spChg chg="mod">
          <ac:chgData name="Jackson Davis" userId="S::jsd18bs@my.fsu.edu::59cba940-e845-49a8-b331-60b50af58ac8" providerId="AD" clId="Web-{4728B5C6-6AC3-86F3-B025-9263D2A13F47}" dt="2021-11-12T19:56:22.116" v="39"/>
          <ac:spMkLst>
            <pc:docMk/>
            <pc:sldMk cId="1640030310" sldId="294"/>
            <ac:spMk id="8" creationId="{48D2574F-ECC7-4EA6-A485-8A800264BDB4}"/>
          </ac:spMkLst>
        </pc:spChg>
        <pc:spChg chg="mod">
          <ac:chgData name="Jackson Davis" userId="S::jsd18bs@my.fsu.edu::59cba940-e845-49a8-b331-60b50af58ac8" providerId="AD" clId="Web-{4728B5C6-6AC3-86F3-B025-9263D2A13F47}" dt="2021-11-12T19:56:57.789" v="42"/>
          <ac:spMkLst>
            <pc:docMk/>
            <pc:sldMk cId="1640030310" sldId="294"/>
            <ac:spMk id="10" creationId="{49ECFE58-BFF7-438A-8DF9-6F7BA3774DCA}"/>
          </ac:spMkLst>
        </pc:spChg>
        <pc:spChg chg="mod">
          <ac:chgData name="Jackson Davis" userId="S::jsd18bs@my.fsu.edu::59cba940-e845-49a8-b331-60b50af58ac8" providerId="AD" clId="Web-{4728B5C6-6AC3-86F3-B025-9263D2A13F47}" dt="2021-11-12T19:59:53.371" v="69" actId="1076"/>
          <ac:spMkLst>
            <pc:docMk/>
            <pc:sldMk cId="1640030310" sldId="294"/>
            <ac:spMk id="15" creationId="{B03C4B37-8272-464C-987F-96007BD455AE}"/>
          </ac:spMkLst>
        </pc:spChg>
        <pc:spChg chg="mod">
          <ac:chgData name="Jackson Davis" userId="S::jsd18bs@my.fsu.edu::59cba940-e845-49a8-b331-60b50af58ac8" providerId="AD" clId="Web-{4728B5C6-6AC3-86F3-B025-9263D2A13F47}" dt="2021-11-12T19:59:42.496" v="67" actId="1076"/>
          <ac:spMkLst>
            <pc:docMk/>
            <pc:sldMk cId="1640030310" sldId="294"/>
            <ac:spMk id="16" creationId="{2D628580-9113-4459-9E2F-65ACC554F6AF}"/>
          </ac:spMkLst>
        </pc:spChg>
        <pc:spChg chg="mod">
          <ac:chgData name="Jackson Davis" userId="S::jsd18bs@my.fsu.edu::59cba940-e845-49a8-b331-60b50af58ac8" providerId="AD" clId="Web-{4728B5C6-6AC3-86F3-B025-9263D2A13F47}" dt="2021-11-12T20:00:03.825" v="70" actId="1076"/>
          <ac:spMkLst>
            <pc:docMk/>
            <pc:sldMk cId="1640030310" sldId="294"/>
            <ac:spMk id="18" creationId="{42EF35D3-9BA3-485B-82E7-E43EC9397D2C}"/>
          </ac:spMkLst>
        </pc:spChg>
        <pc:spChg chg="mod">
          <ac:chgData name="Jackson Davis" userId="S::jsd18bs@my.fsu.edu::59cba940-e845-49a8-b331-60b50af58ac8" providerId="AD" clId="Web-{4728B5C6-6AC3-86F3-B025-9263D2A13F47}" dt="2021-11-12T19:59:20.245" v="62" actId="1076"/>
          <ac:spMkLst>
            <pc:docMk/>
            <pc:sldMk cId="1640030310" sldId="294"/>
            <ac:spMk id="19" creationId="{A91950B6-A2D9-4B73-9CCB-911481A9C4FB}"/>
          </ac:spMkLst>
        </pc:spChg>
        <pc:picChg chg="mod">
          <ac:chgData name="Jackson Davis" userId="S::jsd18bs@my.fsu.edu::59cba940-e845-49a8-b331-60b50af58ac8" providerId="AD" clId="Web-{4728B5C6-6AC3-86F3-B025-9263D2A13F47}" dt="2021-11-12T20:00:30.060" v="75"/>
          <ac:picMkLst>
            <pc:docMk/>
            <pc:sldMk cId="1640030310" sldId="294"/>
            <ac:picMk id="2" creationId="{26DC140B-16A6-4249-B686-BB280A53E9A1}"/>
          </ac:picMkLst>
        </pc:picChg>
        <pc:picChg chg="mod">
          <ac:chgData name="Jackson Davis" userId="S::jsd18bs@my.fsu.edu::59cba940-e845-49a8-b331-60b50af58ac8" providerId="AD" clId="Web-{4728B5C6-6AC3-86F3-B025-9263D2A13F47}" dt="2021-11-12T20:00:25.294" v="73"/>
          <ac:picMkLst>
            <pc:docMk/>
            <pc:sldMk cId="1640030310" sldId="294"/>
            <ac:picMk id="6" creationId="{9F21BC56-4CDC-4DCA-A8F2-FA10B5791F7C}"/>
          </ac:picMkLst>
        </pc:picChg>
        <pc:picChg chg="del mod">
          <ac:chgData name="Jackson Davis" userId="S::jsd18bs@my.fsu.edu::59cba940-e845-49a8-b331-60b50af58ac8" providerId="AD" clId="Web-{4728B5C6-6AC3-86F3-B025-9263D2A13F47}" dt="2021-11-12T19:58:06.166" v="50"/>
          <ac:picMkLst>
            <pc:docMk/>
            <pc:sldMk cId="1640030310" sldId="294"/>
            <ac:picMk id="9" creationId="{929B03A4-0BD7-4D1D-9C33-915C82F27C46}"/>
          </ac:picMkLst>
        </pc:picChg>
        <pc:picChg chg="mod">
          <ac:chgData name="Jackson Davis" userId="S::jsd18bs@my.fsu.edu::59cba940-e845-49a8-b331-60b50af58ac8" providerId="AD" clId="Web-{4728B5C6-6AC3-86F3-B025-9263D2A13F47}" dt="2021-11-12T20:00:39.029" v="78"/>
          <ac:picMkLst>
            <pc:docMk/>
            <pc:sldMk cId="1640030310" sldId="294"/>
            <ac:picMk id="11" creationId="{45E08427-B875-4FD3-B06A-995CBBF10780}"/>
          </ac:picMkLst>
        </pc:picChg>
        <pc:picChg chg="mod">
          <ac:chgData name="Jackson Davis" userId="S::jsd18bs@my.fsu.edu::59cba940-e845-49a8-b331-60b50af58ac8" providerId="AD" clId="Web-{4728B5C6-6AC3-86F3-B025-9263D2A13F47}" dt="2021-11-12T20:00:40.857" v="79"/>
          <ac:picMkLst>
            <pc:docMk/>
            <pc:sldMk cId="1640030310" sldId="294"/>
            <ac:picMk id="12" creationId="{43C4C826-302E-4C47-87EA-82149CE1DB6B}"/>
          </ac:picMkLst>
        </pc:picChg>
        <pc:picChg chg="mod">
          <ac:chgData name="Jackson Davis" userId="S::jsd18bs@my.fsu.edu::59cba940-e845-49a8-b331-60b50af58ac8" providerId="AD" clId="Web-{4728B5C6-6AC3-86F3-B025-9263D2A13F47}" dt="2021-11-12T20:00:35.654" v="77"/>
          <ac:picMkLst>
            <pc:docMk/>
            <pc:sldMk cId="1640030310" sldId="294"/>
            <ac:picMk id="14" creationId="{168D8070-0549-48A4-B37B-ED02ED083486}"/>
          </ac:picMkLst>
        </pc:picChg>
        <pc:picChg chg="add mod">
          <ac:chgData name="Jackson Davis" userId="S::jsd18bs@my.fsu.edu::59cba940-e845-49a8-b331-60b50af58ac8" providerId="AD" clId="Web-{4728B5C6-6AC3-86F3-B025-9263D2A13F47}" dt="2021-11-12T20:00:32.888" v="76"/>
          <ac:picMkLst>
            <pc:docMk/>
            <pc:sldMk cId="1640030310" sldId="294"/>
            <ac:picMk id="20" creationId="{B1D11797-0949-4EA8-B0AE-31593440FE9C}"/>
          </ac:picMkLst>
        </pc:picChg>
      </pc:sldChg>
      <pc:sldChg chg="addSp delSp modSp">
        <pc:chgData name="Jackson Davis" userId="S::jsd18bs@my.fsu.edu::59cba940-e845-49a8-b331-60b50af58ac8" providerId="AD" clId="Web-{4728B5C6-6AC3-86F3-B025-9263D2A13F47}" dt="2021-11-12T19:58:31.479" v="52"/>
        <pc:sldMkLst>
          <pc:docMk/>
          <pc:sldMk cId="3149324211" sldId="300"/>
        </pc:sldMkLst>
        <pc:spChg chg="del">
          <ac:chgData name="Jackson Davis" userId="S::jsd18bs@my.fsu.edu::59cba940-e845-49a8-b331-60b50af58ac8" providerId="AD" clId="Web-{4728B5C6-6AC3-86F3-B025-9263D2A13F47}" dt="2021-11-12T19:58:26.369" v="51"/>
          <ac:spMkLst>
            <pc:docMk/>
            <pc:sldMk cId="3149324211" sldId="300"/>
            <ac:spMk id="2" creationId="{C792BC89-9D44-45B6-A192-DD6903D17EE3}"/>
          </ac:spMkLst>
        </pc:spChg>
        <pc:spChg chg="add mod">
          <ac:chgData name="Jackson Davis" userId="S::jsd18bs@my.fsu.edu::59cba940-e845-49a8-b331-60b50af58ac8" providerId="AD" clId="Web-{4728B5C6-6AC3-86F3-B025-9263D2A13F47}" dt="2021-11-12T19:58:31.479" v="52"/>
          <ac:spMkLst>
            <pc:docMk/>
            <pc:sldMk cId="3149324211" sldId="300"/>
            <ac:spMk id="6" creationId="{308CE2E8-C997-4D4D-B60E-F8DBD9E755A8}"/>
          </ac:spMkLst>
        </pc:spChg>
        <pc:picChg chg="add del mod ord">
          <ac:chgData name="Jackson Davis" userId="S::jsd18bs@my.fsu.edu::59cba940-e845-49a8-b331-60b50af58ac8" providerId="AD" clId="Web-{4728B5C6-6AC3-86F3-B025-9263D2A13F47}" dt="2021-11-12T19:58:31.479" v="52"/>
          <ac:picMkLst>
            <pc:docMk/>
            <pc:sldMk cId="3149324211" sldId="300"/>
            <ac:picMk id="3" creationId="{207748AD-D28E-45C1-92BD-2DCD2AA54CAE}"/>
          </ac:picMkLst>
        </pc:picChg>
      </pc:sldChg>
      <pc:sldChg chg="addSp delSp modSp">
        <pc:chgData name="Jackson Davis" userId="S::jsd18bs@my.fsu.edu::59cba940-e845-49a8-b331-60b50af58ac8" providerId="AD" clId="Web-{4728B5C6-6AC3-86F3-B025-9263D2A13F47}" dt="2021-11-12T20:31:50.480" v="549" actId="1076"/>
        <pc:sldMkLst>
          <pc:docMk/>
          <pc:sldMk cId="3263000531" sldId="310"/>
        </pc:sldMkLst>
        <pc:spChg chg="mod">
          <ac:chgData name="Jackson Davis" userId="S::jsd18bs@my.fsu.edu::59cba940-e845-49a8-b331-60b50af58ac8" providerId="AD" clId="Web-{4728B5C6-6AC3-86F3-B025-9263D2A13F47}" dt="2021-11-12T20:20:15.791" v="420" actId="1076"/>
          <ac:spMkLst>
            <pc:docMk/>
            <pc:sldMk cId="3263000531" sldId="310"/>
            <ac:spMk id="5" creationId="{FCEDFEC3-5AC1-4FA1-81C6-EEAD090D0977}"/>
          </ac:spMkLst>
        </pc:spChg>
        <pc:spChg chg="mod">
          <ac:chgData name="Jackson Davis" userId="S::jsd18bs@my.fsu.edu::59cba940-e845-49a8-b331-60b50af58ac8" providerId="AD" clId="Web-{4728B5C6-6AC3-86F3-B025-9263D2A13F47}" dt="2021-11-12T20:19:59.713" v="399" actId="1076"/>
          <ac:spMkLst>
            <pc:docMk/>
            <pc:sldMk cId="3263000531" sldId="310"/>
            <ac:spMk id="6" creationId="{89714079-7AE6-457A-8966-D04CF4AE54DE}"/>
          </ac:spMkLst>
        </pc:spChg>
        <pc:spChg chg="mod">
          <ac:chgData name="Jackson Davis" userId="S::jsd18bs@my.fsu.edu::59cba940-e845-49a8-b331-60b50af58ac8" providerId="AD" clId="Web-{4728B5C6-6AC3-86F3-B025-9263D2A13F47}" dt="2021-11-12T20:20:10.588" v="419" actId="1076"/>
          <ac:spMkLst>
            <pc:docMk/>
            <pc:sldMk cId="3263000531" sldId="310"/>
            <ac:spMk id="7" creationId="{A01A81A3-7A5D-4E64-A4BF-AD01D64E9508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82" v="132"/>
          <ac:spMkLst>
            <pc:docMk/>
            <pc:sldMk cId="3263000531" sldId="310"/>
            <ac:spMk id="9" creationId="{85E01CC1-4F10-448F-B206-090D4F9377EA}"/>
          </ac:spMkLst>
        </pc:spChg>
        <pc:spChg chg="del mod">
          <ac:chgData name="Jackson Davis" userId="S::jsd18bs@my.fsu.edu::59cba940-e845-49a8-b331-60b50af58ac8" providerId="AD" clId="Web-{4728B5C6-6AC3-86F3-B025-9263D2A13F47}" dt="2021-11-12T20:21:24.043" v="423"/>
          <ac:spMkLst>
            <pc:docMk/>
            <pc:sldMk cId="3263000531" sldId="310"/>
            <ac:spMk id="10" creationId="{C878E8B2-1402-4EE1-A6A5-8557FA6252F0}"/>
          </ac:spMkLst>
        </pc:spChg>
        <pc:spChg chg="del mod">
          <ac:chgData name="Jackson Davis" userId="S::jsd18bs@my.fsu.edu::59cba940-e845-49a8-b331-60b50af58ac8" providerId="AD" clId="Web-{4728B5C6-6AC3-86F3-B025-9263D2A13F47}" dt="2021-11-12T20:14:02.267" v="221"/>
          <ac:spMkLst>
            <pc:docMk/>
            <pc:sldMk cId="3263000531" sldId="310"/>
            <ac:spMk id="11" creationId="{1CAE462D-5101-4AB2-84A9-3A5EC20BD1A5}"/>
          </ac:spMkLst>
        </pc:spChg>
        <pc:spChg chg="add mod">
          <ac:chgData name="Jackson Davis" userId="S::jsd18bs@my.fsu.edu::59cba940-e845-49a8-b331-60b50af58ac8" providerId="AD" clId="Web-{4728B5C6-6AC3-86F3-B025-9263D2A13F47}" dt="2021-11-12T19:54:53.333" v="22"/>
          <ac:spMkLst>
            <pc:docMk/>
            <pc:sldMk cId="3263000531" sldId="310"/>
            <ac:spMk id="12" creationId="{7D5A2E13-5A1D-43F4-B749-DE8C036FFA51}"/>
          </ac:spMkLst>
        </pc:spChg>
        <pc:spChg chg="del mod">
          <ac:chgData name="Jackson Davis" userId="S::jsd18bs@my.fsu.edu::59cba940-e845-49a8-b331-60b50af58ac8" providerId="AD" clId="Web-{4728B5C6-6AC3-86F3-B025-9263D2A13F47}" dt="2021-11-12T20:21:24.043" v="422"/>
          <ac:spMkLst>
            <pc:docMk/>
            <pc:sldMk cId="3263000531" sldId="310"/>
            <ac:spMk id="13" creationId="{034F2ABB-A815-49DF-A643-6C060C8C3777}"/>
          </ac:spMkLst>
        </pc:spChg>
        <pc:spChg chg="del mod">
          <ac:chgData name="Jackson Davis" userId="S::jsd18bs@my.fsu.edu::59cba940-e845-49a8-b331-60b50af58ac8" providerId="AD" clId="Web-{4728B5C6-6AC3-86F3-B025-9263D2A13F47}" dt="2021-11-12T20:21:24.043" v="421"/>
          <ac:spMkLst>
            <pc:docMk/>
            <pc:sldMk cId="3263000531" sldId="310"/>
            <ac:spMk id="14" creationId="{30A57478-9DDF-4AFE-905C-E95367978961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82" v="131"/>
          <ac:spMkLst>
            <pc:docMk/>
            <pc:sldMk cId="3263000531" sldId="310"/>
            <ac:spMk id="15" creationId="{85D0826E-2393-4970-92C0-28401789CFC8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66" v="130"/>
          <ac:spMkLst>
            <pc:docMk/>
            <pc:sldMk cId="3263000531" sldId="310"/>
            <ac:spMk id="16" creationId="{72B2E942-329F-4EF1-AE00-C3B4FA774A75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66" v="129"/>
          <ac:spMkLst>
            <pc:docMk/>
            <pc:sldMk cId="3263000531" sldId="310"/>
            <ac:spMk id="17" creationId="{730BDB71-070F-4B59-9D5A-75BC1C55609B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66" v="128"/>
          <ac:spMkLst>
            <pc:docMk/>
            <pc:sldMk cId="3263000531" sldId="310"/>
            <ac:spMk id="18" creationId="{55E77B62-DB27-4DEF-AE45-C384FB4DE072}"/>
          </ac:spMkLst>
        </pc:spChg>
        <pc:spChg chg="del">
          <ac:chgData name="Jackson Davis" userId="S::jsd18bs@my.fsu.edu::59cba940-e845-49a8-b331-60b50af58ac8" providerId="AD" clId="Web-{4728B5C6-6AC3-86F3-B025-9263D2A13F47}" dt="2021-11-12T20:07:07.366" v="127"/>
          <ac:spMkLst>
            <pc:docMk/>
            <pc:sldMk cId="3263000531" sldId="310"/>
            <ac:spMk id="19" creationId="{EA181B95-FFC8-4B12-B996-A648C73A4A28}"/>
          </ac:spMkLst>
        </pc:spChg>
        <pc:spChg chg="del">
          <ac:chgData name="Jackson Davis" userId="S::jsd18bs@my.fsu.edu::59cba940-e845-49a8-b331-60b50af58ac8" providerId="AD" clId="Web-{4728B5C6-6AC3-86F3-B025-9263D2A13F47}" dt="2021-11-12T19:54:56.380" v="24"/>
          <ac:spMkLst>
            <pc:docMk/>
            <pc:sldMk cId="3263000531" sldId="310"/>
            <ac:spMk id="20" creationId="{51077283-BB7E-496D-B851-178088489400}"/>
          </ac:spMkLst>
        </pc:spChg>
        <pc:spChg chg="del">
          <ac:chgData name="Jackson Davis" userId="S::jsd18bs@my.fsu.edu::59cba940-e845-49a8-b331-60b50af58ac8" providerId="AD" clId="Web-{4728B5C6-6AC3-86F3-B025-9263D2A13F47}" dt="2021-11-12T19:54:57.458" v="25"/>
          <ac:spMkLst>
            <pc:docMk/>
            <pc:sldMk cId="3263000531" sldId="310"/>
            <ac:spMk id="21" creationId="{E8607908-1506-423E-A6AB-3264A64C7BC4}"/>
          </ac:spMkLst>
        </pc:spChg>
        <pc:spChg chg="del">
          <ac:chgData name="Jackson Davis" userId="S::jsd18bs@my.fsu.edu::59cba940-e845-49a8-b331-60b50af58ac8" providerId="AD" clId="Web-{4728B5C6-6AC3-86F3-B025-9263D2A13F47}" dt="2021-11-12T19:54:58.255" v="26"/>
          <ac:spMkLst>
            <pc:docMk/>
            <pc:sldMk cId="3263000531" sldId="310"/>
            <ac:spMk id="22" creationId="{13C3AA07-7C98-4668-894D-73CF12D9C887}"/>
          </ac:spMkLst>
        </pc:spChg>
        <pc:spChg chg="del">
          <ac:chgData name="Jackson Davis" userId="S::jsd18bs@my.fsu.edu::59cba940-e845-49a8-b331-60b50af58ac8" providerId="AD" clId="Web-{4728B5C6-6AC3-86F3-B025-9263D2A13F47}" dt="2021-11-12T19:54:58.942" v="27"/>
          <ac:spMkLst>
            <pc:docMk/>
            <pc:sldMk cId="3263000531" sldId="310"/>
            <ac:spMk id="23" creationId="{9A6FAE3A-3227-4705-9A31-BB903D73594F}"/>
          </ac:spMkLst>
        </pc:spChg>
        <pc:spChg chg="del">
          <ac:chgData name="Jackson Davis" userId="S::jsd18bs@my.fsu.edu::59cba940-e845-49a8-b331-60b50af58ac8" providerId="AD" clId="Web-{4728B5C6-6AC3-86F3-B025-9263D2A13F47}" dt="2021-11-12T19:54:55.442" v="23"/>
          <ac:spMkLst>
            <pc:docMk/>
            <pc:sldMk cId="3263000531" sldId="310"/>
            <ac:spMk id="24" creationId="{FF76AAA5-E5C8-414E-9BA7-42AE97F7E39C}"/>
          </ac:spMkLst>
        </pc:spChg>
        <pc:spChg chg="del">
          <ac:chgData name="Jackson Davis" userId="S::jsd18bs@my.fsu.edu::59cba940-e845-49a8-b331-60b50af58ac8" providerId="AD" clId="Web-{4728B5C6-6AC3-86F3-B025-9263D2A13F47}" dt="2021-11-12T19:55:01.458" v="30"/>
          <ac:spMkLst>
            <pc:docMk/>
            <pc:sldMk cId="3263000531" sldId="310"/>
            <ac:spMk id="25" creationId="{364458EC-A2B4-4106-9804-418AE84CA130}"/>
          </ac:spMkLst>
        </pc:spChg>
        <pc:spChg chg="del">
          <ac:chgData name="Jackson Davis" userId="S::jsd18bs@my.fsu.edu::59cba940-e845-49a8-b331-60b50af58ac8" providerId="AD" clId="Web-{4728B5C6-6AC3-86F3-B025-9263D2A13F47}" dt="2021-11-12T19:55:00.614" v="29"/>
          <ac:spMkLst>
            <pc:docMk/>
            <pc:sldMk cId="3263000531" sldId="310"/>
            <ac:spMk id="26" creationId="{9F573534-9E47-4100-AEB0-9194DA36B80D}"/>
          </ac:spMkLst>
        </pc:spChg>
        <pc:spChg chg="del">
          <ac:chgData name="Jackson Davis" userId="S::jsd18bs@my.fsu.edu::59cba940-e845-49a8-b331-60b50af58ac8" providerId="AD" clId="Web-{4728B5C6-6AC3-86F3-B025-9263D2A13F47}" dt="2021-11-12T19:54:59.770" v="28"/>
          <ac:spMkLst>
            <pc:docMk/>
            <pc:sldMk cId="3263000531" sldId="310"/>
            <ac:spMk id="27" creationId="{66D9AF2B-91C7-4415-9F6D-D6FA6FA93EB6}"/>
          </ac:spMkLst>
        </pc:spChg>
        <pc:spChg chg="del mod">
          <ac:chgData name="Jackson Davis" userId="S::jsd18bs@my.fsu.edu::59cba940-e845-49a8-b331-60b50af58ac8" providerId="AD" clId="Web-{4728B5C6-6AC3-86F3-B025-9263D2A13F47}" dt="2021-11-12T20:21:24.043" v="424"/>
          <ac:spMkLst>
            <pc:docMk/>
            <pc:sldMk cId="3263000531" sldId="310"/>
            <ac:spMk id="28" creationId="{A55B1193-9B8B-4F8F-9CC2-0ED46FC57547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09:12.885" v="148"/>
          <ac:spMkLst>
            <pc:docMk/>
            <pc:sldMk cId="3263000531" sldId="310"/>
            <ac:spMk id="30" creationId="{8B40760B-9435-48A3-8FBE-2E6DACE12DAC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613" v="278"/>
          <ac:spMkLst>
            <pc:docMk/>
            <pc:sldMk cId="3263000531" sldId="310"/>
            <ac:spMk id="31" creationId="{594FE805-59B8-484B-BB10-4A1DE04C1665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613" v="277"/>
          <ac:spMkLst>
            <pc:docMk/>
            <pc:sldMk cId="3263000531" sldId="310"/>
            <ac:spMk id="32" creationId="{04034BA2-DD82-4BE2-B67D-7273450669E7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1:43.466" v="171"/>
          <ac:spMkLst>
            <pc:docMk/>
            <pc:sldMk cId="3263000531" sldId="310"/>
            <ac:spMk id="33" creationId="{44AE904B-99DA-40D1-8B59-8156243357F0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1:43.466" v="170"/>
          <ac:spMkLst>
            <pc:docMk/>
            <pc:sldMk cId="3263000531" sldId="310"/>
            <ac:spMk id="34" creationId="{A7D5CA67-3D65-47F8-A48C-3CCCF98A36C6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29" v="288"/>
          <ac:spMkLst>
            <pc:docMk/>
            <pc:sldMk cId="3263000531" sldId="310"/>
            <ac:spMk id="35" creationId="{4607D3AC-C7D5-4397-AF5C-2B9235ED21FE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29" v="287"/>
          <ac:spMkLst>
            <pc:docMk/>
            <pc:sldMk cId="3263000531" sldId="310"/>
            <ac:spMk id="36" creationId="{CC7D895C-33E5-4210-85EA-18EC65864785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29" v="286"/>
          <ac:spMkLst>
            <pc:docMk/>
            <pc:sldMk cId="3263000531" sldId="310"/>
            <ac:spMk id="37" creationId="{4FD8ADD9-1C42-42E0-ADAF-00DCAB78AF5C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13" v="285"/>
          <ac:spMkLst>
            <pc:docMk/>
            <pc:sldMk cId="3263000531" sldId="310"/>
            <ac:spMk id="38" creationId="{8C7D0DE7-4589-45A1-9E9E-BF87447876DB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13" v="284"/>
          <ac:spMkLst>
            <pc:docMk/>
            <pc:sldMk cId="3263000531" sldId="310"/>
            <ac:spMk id="39" creationId="{DB1A440C-9697-443E-BA99-4749FE39161A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13" v="283"/>
          <ac:spMkLst>
            <pc:docMk/>
            <pc:sldMk cId="3263000531" sldId="310"/>
            <ac:spMk id="40" creationId="{030AF9EA-181F-44FC-AE3F-FDB4B17564D0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13" v="282"/>
          <ac:spMkLst>
            <pc:docMk/>
            <pc:sldMk cId="3263000531" sldId="310"/>
            <ac:spMk id="41" creationId="{1D491AC3-3061-4130-8686-DA4243483271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7.113" v="281"/>
          <ac:spMkLst>
            <pc:docMk/>
            <pc:sldMk cId="3263000531" sldId="310"/>
            <ac:spMk id="42" creationId="{7ECAC7A0-596F-48C2-9B7B-4F74EF071C9B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613" v="276"/>
          <ac:spMkLst>
            <pc:docMk/>
            <pc:sldMk cId="3263000531" sldId="310"/>
            <ac:spMk id="43" creationId="{BB0E1E49-E14F-478D-8928-E74741A3AA83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613" v="275"/>
          <ac:spMkLst>
            <pc:docMk/>
            <pc:sldMk cId="3263000531" sldId="310"/>
            <ac:spMk id="44" creationId="{D088CF7D-D035-49FB-8EF6-929FF89E13F1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74"/>
          <ac:spMkLst>
            <pc:docMk/>
            <pc:sldMk cId="3263000531" sldId="310"/>
            <ac:spMk id="45" creationId="{33F0B2A7-CAEA-486D-A6C2-3C97BA403E63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73"/>
          <ac:spMkLst>
            <pc:docMk/>
            <pc:sldMk cId="3263000531" sldId="310"/>
            <ac:spMk id="46" creationId="{BB88183F-4800-474E-B097-11E1211158C1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72"/>
          <ac:spMkLst>
            <pc:docMk/>
            <pc:sldMk cId="3263000531" sldId="310"/>
            <ac:spMk id="47" creationId="{3EABE26B-1F81-49B0-8D1E-256FD8CFB1F3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71"/>
          <ac:spMkLst>
            <pc:docMk/>
            <pc:sldMk cId="3263000531" sldId="310"/>
            <ac:spMk id="48" creationId="{32C92067-E409-4FB0-93DA-FF2B174A1AF3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70"/>
          <ac:spMkLst>
            <pc:docMk/>
            <pc:sldMk cId="3263000531" sldId="310"/>
            <ac:spMk id="49" creationId="{87B14818-2B01-427F-B13F-88ED4F2162E9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49.597" v="269"/>
          <ac:spMkLst>
            <pc:docMk/>
            <pc:sldMk cId="3263000531" sldId="310"/>
            <ac:spMk id="50" creationId="{5F2872C7-EF64-43F3-8A6F-BA49F72AEA42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3.613" v="280"/>
          <ac:spMkLst>
            <pc:docMk/>
            <pc:sldMk cId="3263000531" sldId="310"/>
            <ac:spMk id="51" creationId="{F30B0D5D-3089-4677-9161-3BE845E379F5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5:53.613" v="279"/>
          <ac:spMkLst>
            <pc:docMk/>
            <pc:sldMk cId="3263000531" sldId="310"/>
            <ac:spMk id="52" creationId="{8426DE98-7743-42F1-AB58-8CA65DAC6044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3:38.891" v="215"/>
          <ac:spMkLst>
            <pc:docMk/>
            <pc:sldMk cId="3263000531" sldId="310"/>
            <ac:spMk id="53" creationId="{3B32FBF7-CB32-4B3E-8D7E-318CD2C1633B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28" v="400" actId="1076"/>
          <ac:spMkLst>
            <pc:docMk/>
            <pc:sldMk cId="3263000531" sldId="310"/>
            <ac:spMk id="54" creationId="{26AB3326-DE68-4EF5-9605-B2CB2D4D3003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28" v="401" actId="1076"/>
          <ac:spMkLst>
            <pc:docMk/>
            <pc:sldMk cId="3263000531" sldId="310"/>
            <ac:spMk id="55" creationId="{D492A1D7-F141-4082-9122-0F7F148300A2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28" v="402" actId="1076"/>
          <ac:spMkLst>
            <pc:docMk/>
            <pc:sldMk cId="3263000531" sldId="310"/>
            <ac:spMk id="56" creationId="{3FD5E997-33B5-4161-BA27-0685E87621EC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44" v="403" actId="1076"/>
          <ac:spMkLst>
            <pc:docMk/>
            <pc:sldMk cId="3263000531" sldId="310"/>
            <ac:spMk id="57" creationId="{FAA184EC-7410-4BB0-B4A4-823C423B94F5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44" v="404" actId="1076"/>
          <ac:spMkLst>
            <pc:docMk/>
            <pc:sldMk cId="3263000531" sldId="310"/>
            <ac:spMk id="58" creationId="{D120AA60-C363-49E6-A2FE-CBADE0DBD6C8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44" v="405" actId="1076"/>
          <ac:spMkLst>
            <pc:docMk/>
            <pc:sldMk cId="3263000531" sldId="310"/>
            <ac:spMk id="59" creationId="{1D96F41D-1DFB-45A3-8835-582BFA43B4F6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59" v="406" actId="1076"/>
          <ac:spMkLst>
            <pc:docMk/>
            <pc:sldMk cId="3263000531" sldId="310"/>
            <ac:spMk id="60" creationId="{FCB169AF-E813-4870-AB23-3881DFA0468C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59" v="407" actId="1076"/>
          <ac:spMkLst>
            <pc:docMk/>
            <pc:sldMk cId="3263000531" sldId="310"/>
            <ac:spMk id="61" creationId="{5489C92D-59C2-4D69-A20B-D7427AF5B5E1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59" v="408" actId="1076"/>
          <ac:spMkLst>
            <pc:docMk/>
            <pc:sldMk cId="3263000531" sldId="310"/>
            <ac:spMk id="62" creationId="{850879B4-8371-4CEA-BC35-CABF81B43AAE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75" v="409" actId="1076"/>
          <ac:spMkLst>
            <pc:docMk/>
            <pc:sldMk cId="3263000531" sldId="310"/>
            <ac:spMk id="63" creationId="{0C007E5C-865B-4E06-BE61-294B2F161713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75" v="410" actId="1076"/>
          <ac:spMkLst>
            <pc:docMk/>
            <pc:sldMk cId="3263000531" sldId="310"/>
            <ac:spMk id="64" creationId="{86BC3605-45E1-49B3-8D29-6BC23A0AC6A3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75" v="411" actId="1076"/>
          <ac:spMkLst>
            <pc:docMk/>
            <pc:sldMk cId="3263000531" sldId="310"/>
            <ac:spMk id="65" creationId="{1A7B8196-C18E-43ED-BAE9-F2DC3A7D0BE1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91" v="412" actId="1076"/>
          <ac:spMkLst>
            <pc:docMk/>
            <pc:sldMk cId="3263000531" sldId="310"/>
            <ac:spMk id="66" creationId="{E329AD3D-36EA-4494-AE94-9D794D69AB24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91" v="413" actId="1076"/>
          <ac:spMkLst>
            <pc:docMk/>
            <pc:sldMk cId="3263000531" sldId="310"/>
            <ac:spMk id="67" creationId="{17021A55-EC40-4B3D-B4F6-C34F4877AE09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7:07.458" v="360"/>
          <ac:spMkLst>
            <pc:docMk/>
            <pc:sldMk cId="3263000531" sldId="310"/>
            <ac:spMk id="68" creationId="{A0DE3343-0CAE-4A0E-9B87-943A54C03251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8:09.866" v="371"/>
          <ac:spMkLst>
            <pc:docMk/>
            <pc:sldMk cId="3263000531" sldId="310"/>
            <ac:spMk id="69" creationId="{0F5389A2-4FB2-4818-BF83-838928C1582C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791" v="414" actId="1076"/>
          <ac:spMkLst>
            <pc:docMk/>
            <pc:sldMk cId="3263000531" sldId="310"/>
            <ac:spMk id="70" creationId="{FF219B3D-B7A8-43AC-BECB-35CA2D66558F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806" v="415" actId="1076"/>
          <ac:spMkLst>
            <pc:docMk/>
            <pc:sldMk cId="3263000531" sldId="310"/>
            <ac:spMk id="71" creationId="{CB4A5467-B46B-41E0-8869-93540548D605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8:40.258" v="382"/>
          <ac:spMkLst>
            <pc:docMk/>
            <pc:sldMk cId="3263000531" sldId="310"/>
            <ac:spMk id="72" creationId="{40F34CCC-5102-48D0-9C6F-F26AECEC0E7E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18:40.258" v="381"/>
          <ac:spMkLst>
            <pc:docMk/>
            <pc:sldMk cId="3263000531" sldId="310"/>
            <ac:spMk id="73" creationId="{5AF443DA-0383-4A39-9937-4DDFD90DD536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806" v="416" actId="1076"/>
          <ac:spMkLst>
            <pc:docMk/>
            <pc:sldMk cId="3263000531" sldId="310"/>
            <ac:spMk id="74" creationId="{2F6F313F-441C-44CD-95E7-E057B1FB548C}"/>
          </ac:spMkLst>
        </pc:spChg>
        <pc:spChg chg="add mod">
          <ac:chgData name="Jackson Davis" userId="S::jsd18bs@my.fsu.edu::59cba940-e845-49a8-b331-60b50af58ac8" providerId="AD" clId="Web-{4728B5C6-6AC3-86F3-B025-9263D2A13F47}" dt="2021-11-12T20:19:59.806" v="417" actId="1076"/>
          <ac:spMkLst>
            <pc:docMk/>
            <pc:sldMk cId="3263000531" sldId="310"/>
            <ac:spMk id="75" creationId="{5517038D-7C77-4E2A-84E0-E0EDB9B4670D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23:27.264" v="439"/>
          <ac:spMkLst>
            <pc:docMk/>
            <pc:sldMk cId="3263000531" sldId="310"/>
            <ac:spMk id="76" creationId="{80AB5825-BB64-4B55-A362-0171E2C3B55D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22:44.482" v="436"/>
          <ac:spMkLst>
            <pc:docMk/>
            <pc:sldMk cId="3263000531" sldId="310"/>
            <ac:spMk id="77" creationId="{0386B4D0-AD22-469B-B70A-E206DCC07EA8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43" v="475" actId="1076"/>
          <ac:spMkLst>
            <pc:docMk/>
            <pc:sldMk cId="3263000531" sldId="310"/>
            <ac:spMk id="78" creationId="{41E40F31-C4DE-4762-8966-D406F9743D40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43" v="476" actId="1076"/>
          <ac:spMkLst>
            <pc:docMk/>
            <pc:sldMk cId="3263000531" sldId="310"/>
            <ac:spMk id="79" creationId="{B1267AD5-E5A9-448B-A9A5-AD9ECD509702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58" v="477" actId="1076"/>
          <ac:spMkLst>
            <pc:docMk/>
            <pc:sldMk cId="3263000531" sldId="310"/>
            <ac:spMk id="80" creationId="{9C265A40-DAD2-4F13-B897-CECF2B0AAE30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58" v="478" actId="1076"/>
          <ac:spMkLst>
            <pc:docMk/>
            <pc:sldMk cId="3263000531" sldId="310"/>
            <ac:spMk id="81" creationId="{86677985-DA39-4068-B634-C47BCEA13016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74" v="479" actId="1076"/>
          <ac:spMkLst>
            <pc:docMk/>
            <pc:sldMk cId="3263000531" sldId="310"/>
            <ac:spMk id="82" creationId="{A95B971C-FFAD-4A33-B3A6-5D8636F26422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74" v="480" actId="1076"/>
          <ac:spMkLst>
            <pc:docMk/>
            <pc:sldMk cId="3263000531" sldId="310"/>
            <ac:spMk id="83" creationId="{BDF9E83E-9C3A-49DC-8D03-F6C37607C851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74" v="481" actId="1076"/>
          <ac:spMkLst>
            <pc:docMk/>
            <pc:sldMk cId="3263000531" sldId="310"/>
            <ac:spMk id="84" creationId="{1C2AD41F-0954-4E10-8A89-6BA493FC27E8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90" v="482" actId="1076"/>
          <ac:spMkLst>
            <pc:docMk/>
            <pc:sldMk cId="3263000531" sldId="310"/>
            <ac:spMk id="85" creationId="{2D2C982E-A0B6-464D-827F-8401BC8B64E5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90" v="483" actId="1076"/>
          <ac:spMkLst>
            <pc:docMk/>
            <pc:sldMk cId="3263000531" sldId="310"/>
            <ac:spMk id="86" creationId="{74773F52-763E-4791-9381-7089D81BA957}"/>
          </ac:spMkLst>
        </pc:spChg>
        <pc:spChg chg="add mod">
          <ac:chgData name="Jackson Davis" userId="S::jsd18bs@my.fsu.edu::59cba940-e845-49a8-b331-60b50af58ac8" providerId="AD" clId="Web-{4728B5C6-6AC3-86F3-B025-9263D2A13F47}" dt="2021-11-12T20:27:54.990" v="484" actId="1076"/>
          <ac:spMkLst>
            <pc:docMk/>
            <pc:sldMk cId="3263000531" sldId="310"/>
            <ac:spMk id="87" creationId="{82530EAE-5227-4F95-A370-29BE46BAA0DF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64" v="548" actId="1076"/>
          <ac:spMkLst>
            <pc:docMk/>
            <pc:sldMk cId="3263000531" sldId="310"/>
            <ac:spMk id="91" creationId="{80015498-ED03-4942-80C0-471458376818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17" v="541" actId="1076"/>
          <ac:spMkLst>
            <pc:docMk/>
            <pc:sldMk cId="3263000531" sldId="310"/>
            <ac:spMk id="93" creationId="{DF2B87AA-1225-47A2-8722-DE15BBCC2E95}"/>
          </ac:spMkLst>
        </pc:spChg>
        <pc:spChg chg="add del">
          <ac:chgData name="Jackson Davis" userId="S::jsd18bs@my.fsu.edu::59cba940-e845-49a8-b331-60b50af58ac8" providerId="AD" clId="Web-{4728B5C6-6AC3-86F3-B025-9263D2A13F47}" dt="2021-11-12T20:28:43.647" v="497"/>
          <ac:spMkLst>
            <pc:docMk/>
            <pc:sldMk cId="3263000531" sldId="310"/>
            <ac:spMk id="95" creationId="{1A4627AB-5CF7-4670-9514-F950D3B8BEC9}"/>
          </ac:spMkLst>
        </pc:spChg>
        <pc:spChg chg="add del">
          <ac:chgData name="Jackson Davis" userId="S::jsd18bs@my.fsu.edu::59cba940-e845-49a8-b331-60b50af58ac8" providerId="AD" clId="Web-{4728B5C6-6AC3-86F3-B025-9263D2A13F47}" dt="2021-11-12T20:28:41.975" v="496"/>
          <ac:spMkLst>
            <pc:docMk/>
            <pc:sldMk cId="3263000531" sldId="310"/>
            <ac:spMk id="97" creationId="{7ABCFB42-C6ED-48A1-90DE-FB03DA00BABE}"/>
          </ac:spMkLst>
        </pc:spChg>
        <pc:spChg chg="add del">
          <ac:chgData name="Jackson Davis" userId="S::jsd18bs@my.fsu.edu::59cba940-e845-49a8-b331-60b50af58ac8" providerId="AD" clId="Web-{4728B5C6-6AC3-86F3-B025-9263D2A13F47}" dt="2021-11-12T20:28:39.647" v="495"/>
          <ac:spMkLst>
            <pc:docMk/>
            <pc:sldMk cId="3263000531" sldId="310"/>
            <ac:spMk id="99" creationId="{D50F70D1-B908-4CF7-AA3A-6179F905D8BA}"/>
          </ac:spMkLst>
        </pc:spChg>
        <pc:spChg chg="add del">
          <ac:chgData name="Jackson Davis" userId="S::jsd18bs@my.fsu.edu::59cba940-e845-49a8-b331-60b50af58ac8" providerId="AD" clId="Web-{4728B5C6-6AC3-86F3-B025-9263D2A13F47}" dt="2021-11-12T20:29:06.351" v="504"/>
          <ac:spMkLst>
            <pc:docMk/>
            <pc:sldMk cId="3263000531" sldId="310"/>
            <ac:spMk id="105" creationId="{B10B3B50-859D-466D-A389-DCBB326D78A5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33" v="542" actId="1076"/>
          <ac:spMkLst>
            <pc:docMk/>
            <pc:sldMk cId="3263000531" sldId="310"/>
            <ac:spMk id="106" creationId="{2B442118-1C24-4941-9A9A-9A276AE73487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33" v="543" actId="1076"/>
          <ac:spMkLst>
            <pc:docMk/>
            <pc:sldMk cId="3263000531" sldId="310"/>
            <ac:spMk id="107" creationId="{1AEBA749-D2A2-41D3-AFFD-4067B46AEBDC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48" v="544" actId="1076"/>
          <ac:spMkLst>
            <pc:docMk/>
            <pc:sldMk cId="3263000531" sldId="310"/>
            <ac:spMk id="108" creationId="{E041DB72-50DE-4506-96D1-7E81D287E56D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48" v="545" actId="1076"/>
          <ac:spMkLst>
            <pc:docMk/>
            <pc:sldMk cId="3263000531" sldId="310"/>
            <ac:spMk id="109" creationId="{9A7BEFD8-D9AC-4338-8104-BD619FC36400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64" v="546" actId="1076"/>
          <ac:spMkLst>
            <pc:docMk/>
            <pc:sldMk cId="3263000531" sldId="310"/>
            <ac:spMk id="110" creationId="{50CA9883-F008-4573-B142-F26F9DB9AC8A}"/>
          </ac:spMkLst>
        </pc:spChg>
        <pc:spChg chg="add mod">
          <ac:chgData name="Jackson Davis" userId="S::jsd18bs@my.fsu.edu::59cba940-e845-49a8-b331-60b50af58ac8" providerId="AD" clId="Web-{4728B5C6-6AC3-86F3-B025-9263D2A13F47}" dt="2021-11-12T20:31:50.464" v="547" actId="1076"/>
          <ac:spMkLst>
            <pc:docMk/>
            <pc:sldMk cId="3263000531" sldId="310"/>
            <ac:spMk id="111" creationId="{9C3EFD6A-E6E8-464D-BC7F-DFF6651B2B93}"/>
          </ac:spMkLst>
        </pc:spChg>
        <pc:picChg chg="del mod">
          <ac:chgData name="Jackson Davis" userId="S::jsd18bs@my.fsu.edu::59cba940-e845-49a8-b331-60b50af58ac8" providerId="AD" clId="Web-{4728B5C6-6AC3-86F3-B025-9263D2A13F47}" dt="2021-11-12T19:54:53.333" v="22"/>
          <ac:picMkLst>
            <pc:docMk/>
            <pc:sldMk cId="3263000531" sldId="310"/>
            <ac:picMk id="8" creationId="{A1D71026-C493-4530-8EC9-33C7DC7F2BFD}"/>
          </ac:picMkLst>
        </pc:picChg>
        <pc:picChg chg="del">
          <ac:chgData name="Jackson Davis" userId="S::jsd18bs@my.fsu.edu::59cba940-e845-49a8-b331-60b50af58ac8" providerId="AD" clId="Web-{4728B5C6-6AC3-86F3-B025-9263D2A13F47}" dt="2021-11-12T20:06:22.912" v="114"/>
          <ac:picMkLst>
            <pc:docMk/>
            <pc:sldMk cId="3263000531" sldId="310"/>
            <ac:picMk id="29" creationId="{791B725C-FC4C-44AA-BD86-7BB4A8956AAB}"/>
          </ac:picMkLst>
        </pc:picChg>
        <pc:picChg chg="add mod">
          <ac:chgData name="Jackson Davis" userId="S::jsd18bs@my.fsu.edu::59cba940-e845-49a8-b331-60b50af58ac8" providerId="AD" clId="Web-{4728B5C6-6AC3-86F3-B025-9263D2A13F47}" dt="2021-11-12T20:31:50.480" v="549" actId="1076"/>
          <ac:picMkLst>
            <pc:docMk/>
            <pc:sldMk cId="3263000531" sldId="310"/>
            <ac:picMk id="89" creationId="{8B9A6A9D-76C0-4BFA-9E2F-D10FB1B577B6}"/>
          </ac:picMkLst>
        </pc:picChg>
        <pc:picChg chg="add del mod">
          <ac:chgData name="Jackson Davis" userId="S::jsd18bs@my.fsu.edu::59cba940-e845-49a8-b331-60b50af58ac8" providerId="AD" clId="Web-{4728B5C6-6AC3-86F3-B025-9263D2A13F47}" dt="2021-11-12T20:29:00.772" v="503"/>
          <ac:picMkLst>
            <pc:docMk/>
            <pc:sldMk cId="3263000531" sldId="310"/>
            <ac:picMk id="101" creationId="{9E172599-A1C8-41B1-83AA-FA6F82F3B423}"/>
          </ac:picMkLst>
        </pc:picChg>
        <pc:picChg chg="add del">
          <ac:chgData name="Jackson Davis" userId="S::jsd18bs@my.fsu.edu::59cba940-e845-49a8-b331-60b50af58ac8" providerId="AD" clId="Web-{4728B5C6-6AC3-86F3-B025-9263D2A13F47}" dt="2021-11-12T20:29:06.351" v="505"/>
          <ac:picMkLst>
            <pc:docMk/>
            <pc:sldMk cId="3263000531" sldId="310"/>
            <ac:picMk id="103" creationId="{1614125A-2AA6-4A40-AE19-04480D1F7377}"/>
          </ac:picMkLst>
        </pc:picChg>
      </pc:sldChg>
      <pc:sldChg chg="modSp">
        <pc:chgData name="Jackson Davis" userId="S::jsd18bs@my.fsu.edu::59cba940-e845-49a8-b331-60b50af58ac8" providerId="AD" clId="Web-{4728B5C6-6AC3-86F3-B025-9263D2A13F47}" dt="2021-11-12T20:06:12.412" v="113"/>
        <pc:sldMkLst>
          <pc:docMk/>
          <pc:sldMk cId="3070203735" sldId="311"/>
        </pc:sldMkLst>
        <pc:spChg chg="mod">
          <ac:chgData name="Jackson Davis" userId="S::jsd18bs@my.fsu.edu::59cba940-e845-49a8-b331-60b50af58ac8" providerId="AD" clId="Web-{4728B5C6-6AC3-86F3-B025-9263D2A13F47}" dt="2021-11-12T20:02:59.016" v="88"/>
          <ac:spMkLst>
            <pc:docMk/>
            <pc:sldMk cId="3070203735" sldId="311"/>
            <ac:spMk id="5" creationId="{6C7DDE5A-6E7F-4CE7-86C9-BC922D9E4D9B}"/>
          </ac:spMkLst>
        </pc:spChg>
        <pc:spChg chg="mod">
          <ac:chgData name="Jackson Davis" userId="S::jsd18bs@my.fsu.edu::59cba940-e845-49a8-b331-60b50af58ac8" providerId="AD" clId="Web-{4728B5C6-6AC3-86F3-B025-9263D2A13F47}" dt="2021-11-12T20:03:43.252" v="91"/>
          <ac:spMkLst>
            <pc:docMk/>
            <pc:sldMk cId="3070203735" sldId="311"/>
            <ac:spMk id="6" creationId="{32E73473-B3D8-4D02-8983-9387757B4023}"/>
          </ac:spMkLst>
        </pc:spChg>
        <pc:spChg chg="mod">
          <ac:chgData name="Jackson Davis" userId="S::jsd18bs@my.fsu.edu::59cba940-e845-49a8-b331-60b50af58ac8" providerId="AD" clId="Web-{4728B5C6-6AC3-86F3-B025-9263D2A13F47}" dt="2021-11-12T20:04:12.065" v="94"/>
          <ac:spMkLst>
            <pc:docMk/>
            <pc:sldMk cId="3070203735" sldId="311"/>
            <ac:spMk id="7" creationId="{BBD0A506-010B-4B88-A507-86591344B7B2}"/>
          </ac:spMkLst>
        </pc:spChg>
        <pc:spChg chg="mod">
          <ac:chgData name="Jackson Davis" userId="S::jsd18bs@my.fsu.edu::59cba940-e845-49a8-b331-60b50af58ac8" providerId="AD" clId="Web-{4728B5C6-6AC3-86F3-B025-9263D2A13F47}" dt="2021-11-12T20:05:37.473" v="110"/>
          <ac:spMkLst>
            <pc:docMk/>
            <pc:sldMk cId="3070203735" sldId="311"/>
            <ac:spMk id="8" creationId="{A448E327-ABA9-4377-A946-68DFB83F8973}"/>
          </ac:spMkLst>
        </pc:spChg>
        <pc:spChg chg="mod">
          <ac:chgData name="Jackson Davis" userId="S::jsd18bs@my.fsu.edu::59cba940-e845-49a8-b331-60b50af58ac8" providerId="AD" clId="Web-{4728B5C6-6AC3-86F3-B025-9263D2A13F47}" dt="2021-11-12T20:06:12.412" v="113"/>
          <ac:spMkLst>
            <pc:docMk/>
            <pc:sldMk cId="3070203735" sldId="311"/>
            <ac:spMk id="9" creationId="{A11A3402-AC81-4FAE-B726-7CF9BA74F14B}"/>
          </ac:spMkLst>
        </pc:spChg>
        <pc:spChg chg="mod">
          <ac:chgData name="Jackson Davis" userId="S::jsd18bs@my.fsu.edu::59cba940-e845-49a8-b331-60b50af58ac8" providerId="AD" clId="Web-{4728B5C6-6AC3-86F3-B025-9263D2A13F47}" dt="2021-11-12T20:04:47.972" v="103"/>
          <ac:spMkLst>
            <pc:docMk/>
            <pc:sldMk cId="3070203735" sldId="311"/>
            <ac:spMk id="17" creationId="{3C900859-662C-42CA-8864-E2F805D6DAAC}"/>
          </ac:spMkLst>
        </pc:spChg>
        <pc:spChg chg="mod">
          <ac:chgData name="Jackson Davis" userId="S::jsd18bs@my.fsu.edu::59cba940-e845-49a8-b331-60b50af58ac8" providerId="AD" clId="Web-{4728B5C6-6AC3-86F3-B025-9263D2A13F47}" dt="2021-11-12T20:04:53.738" v="105"/>
          <ac:spMkLst>
            <pc:docMk/>
            <pc:sldMk cId="3070203735" sldId="311"/>
            <ac:spMk id="18" creationId="{49DF03BE-F3F1-4653-AB8F-FDCDF5601CCA}"/>
          </ac:spMkLst>
        </pc:spChg>
        <pc:spChg chg="mod">
          <ac:chgData name="Jackson Davis" userId="S::jsd18bs@my.fsu.edu::59cba940-e845-49a8-b331-60b50af58ac8" providerId="AD" clId="Web-{4728B5C6-6AC3-86F3-B025-9263D2A13F47}" dt="2021-11-12T20:04:56.441" v="107"/>
          <ac:spMkLst>
            <pc:docMk/>
            <pc:sldMk cId="3070203735" sldId="311"/>
            <ac:spMk id="19" creationId="{6BED9A23-12AA-4B3E-A091-CA6E68B18B84}"/>
          </ac:spMkLst>
        </pc:spChg>
        <pc:picChg chg="mod">
          <ac:chgData name="Jackson Davis" userId="S::jsd18bs@my.fsu.edu::59cba940-e845-49a8-b331-60b50af58ac8" providerId="AD" clId="Web-{4728B5C6-6AC3-86F3-B025-9263D2A13F47}" dt="2021-11-12T20:01:16.467" v="81"/>
          <ac:picMkLst>
            <pc:docMk/>
            <pc:sldMk cId="3070203735" sldId="311"/>
            <ac:picMk id="11" creationId="{6B9CBD1D-AF04-4E76-828F-D42F6F516B44}"/>
          </ac:picMkLst>
        </pc:picChg>
        <pc:picChg chg="mod">
          <ac:chgData name="Jackson Davis" userId="S::jsd18bs@my.fsu.edu::59cba940-e845-49a8-b331-60b50af58ac8" providerId="AD" clId="Web-{4728B5C6-6AC3-86F3-B025-9263D2A13F47}" dt="2021-11-12T20:04:23.034" v="96"/>
          <ac:picMkLst>
            <pc:docMk/>
            <pc:sldMk cId="3070203735" sldId="311"/>
            <ac:picMk id="14" creationId="{D892E316-B508-46FD-9819-D7F24DAFD299}"/>
          </ac:picMkLst>
        </pc:picChg>
        <pc:picChg chg="mod">
          <ac:chgData name="Jackson Davis" userId="S::jsd18bs@my.fsu.edu::59cba940-e845-49a8-b331-60b50af58ac8" providerId="AD" clId="Web-{4728B5C6-6AC3-86F3-B025-9263D2A13F47}" dt="2021-11-12T20:04:28.159" v="98"/>
          <ac:picMkLst>
            <pc:docMk/>
            <pc:sldMk cId="3070203735" sldId="311"/>
            <ac:picMk id="20" creationId="{22FF4A16-AE62-4D03-90A9-60268CC0117B}"/>
          </ac:picMkLst>
        </pc:picChg>
        <pc:picChg chg="mod">
          <ac:chgData name="Jackson Davis" userId="S::jsd18bs@my.fsu.edu::59cba940-e845-49a8-b331-60b50af58ac8" providerId="AD" clId="Web-{4728B5C6-6AC3-86F3-B025-9263D2A13F47}" dt="2021-11-12T20:04:30.940" v="100"/>
          <ac:picMkLst>
            <pc:docMk/>
            <pc:sldMk cId="3070203735" sldId="311"/>
            <ac:picMk id="21" creationId="{17A2DDA6-FD0E-4510-8A01-C8530ED17738}"/>
          </ac:picMkLst>
        </pc:picChg>
      </pc:sldChg>
      <pc:sldChg chg="addSp modSp new">
        <pc:chgData name="Jackson Davis" userId="S::jsd18bs@my.fsu.edu::59cba940-e845-49a8-b331-60b50af58ac8" providerId="AD" clId="Web-{4728B5C6-6AC3-86F3-B025-9263D2A13F47}" dt="2021-11-12T20:45:54.875" v="839" actId="1076"/>
        <pc:sldMkLst>
          <pc:docMk/>
          <pc:sldMk cId="2853970062" sldId="326"/>
        </pc:sldMkLst>
        <pc:spChg chg="mod">
          <ac:chgData name="Jackson Davis" userId="S::jsd18bs@my.fsu.edu::59cba940-e845-49a8-b331-60b50af58ac8" providerId="AD" clId="Web-{4728B5C6-6AC3-86F3-B025-9263D2A13F47}" dt="2021-11-12T20:33:54.420" v="583" actId="20577"/>
          <ac:spMkLst>
            <pc:docMk/>
            <pc:sldMk cId="2853970062" sldId="326"/>
            <ac:spMk id="2" creationId="{4E5EA7E0-6F44-4AD1-9245-34E9A79FCFDC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60" v="668" actId="1076"/>
          <ac:spMkLst>
            <pc:docMk/>
            <pc:sldMk cId="2853970062" sldId="326"/>
            <ac:spMk id="6" creationId="{724C2738-DB51-4FA9-8866-CAE1040FC31E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60" v="669" actId="1076"/>
          <ac:spMkLst>
            <pc:docMk/>
            <pc:sldMk cId="2853970062" sldId="326"/>
            <ac:spMk id="8" creationId="{AC022DDE-C34F-4F6F-AD2D-D769D997B3A1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60" v="670" actId="1076"/>
          <ac:spMkLst>
            <pc:docMk/>
            <pc:sldMk cId="2853970062" sldId="326"/>
            <ac:spMk id="10" creationId="{D6548472-D4BD-4943-813B-6B9A20044643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75" v="671" actId="1076"/>
          <ac:spMkLst>
            <pc:docMk/>
            <pc:sldMk cId="2853970062" sldId="326"/>
            <ac:spMk id="12" creationId="{49111E13-F16D-4505-989F-DC941228FB96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75" v="672" actId="1076"/>
          <ac:spMkLst>
            <pc:docMk/>
            <pc:sldMk cId="2853970062" sldId="326"/>
            <ac:spMk id="14" creationId="{AB068987-DFB7-4DA6-A184-07FC3619C0E8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75" v="673" actId="1076"/>
          <ac:spMkLst>
            <pc:docMk/>
            <pc:sldMk cId="2853970062" sldId="326"/>
            <ac:spMk id="16" creationId="{76201258-1D63-441D-98F6-91528D45C8B2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91" v="674" actId="1076"/>
          <ac:spMkLst>
            <pc:docMk/>
            <pc:sldMk cId="2853970062" sldId="326"/>
            <ac:spMk id="18" creationId="{37B46CAF-5737-4F4C-80AE-E3D80AEA99C2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91" v="675" actId="1076"/>
          <ac:spMkLst>
            <pc:docMk/>
            <pc:sldMk cId="2853970062" sldId="326"/>
            <ac:spMk id="20" creationId="{E20BAAC3-9FFF-4854-AE17-EAEDFDDC953D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891" v="676" actId="1076"/>
          <ac:spMkLst>
            <pc:docMk/>
            <pc:sldMk cId="2853970062" sldId="326"/>
            <ac:spMk id="22" creationId="{2B097894-C467-48A4-B003-4AA9599AE587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907" v="677" actId="1076"/>
          <ac:spMkLst>
            <pc:docMk/>
            <pc:sldMk cId="2853970062" sldId="326"/>
            <ac:spMk id="24" creationId="{E3453BFB-253E-4BBC-8941-45C789F7B78A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28.907" v="678" actId="1076"/>
          <ac:spMkLst>
            <pc:docMk/>
            <pc:sldMk cId="2853970062" sldId="326"/>
            <ac:spMk id="26" creationId="{78DA8057-2908-4A44-A237-13DA559C0F4E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00.095" v="701" actId="1076"/>
          <ac:spMkLst>
            <pc:docMk/>
            <pc:sldMk cId="2853970062" sldId="326"/>
            <ac:spMk id="28" creationId="{ABA40DC2-6AAB-45B9-A04A-380BC2DBD91B}"/>
          </ac:spMkLst>
        </pc:spChg>
        <pc:spChg chg="add mod">
          <ac:chgData name="Jackson Davis" userId="S::jsd18bs@my.fsu.edu::59cba940-e845-49a8-b331-60b50af58ac8" providerId="AD" clId="Web-{4728B5C6-6AC3-86F3-B025-9263D2A13F47}" dt="2021-11-12T20:45:54.875" v="839" actId="1076"/>
          <ac:spMkLst>
            <pc:docMk/>
            <pc:sldMk cId="2853970062" sldId="326"/>
            <ac:spMk id="30" creationId="{8BB9E845-AC2D-4780-9BD0-3AB350C003FA}"/>
          </ac:spMkLst>
        </pc:spChg>
        <pc:spChg chg="add mod">
          <ac:chgData name="Jackson Davis" userId="S::jsd18bs@my.fsu.edu::59cba940-e845-49a8-b331-60b50af58ac8" providerId="AD" clId="Web-{4728B5C6-6AC3-86F3-B025-9263D2A13F47}" dt="2021-11-12T20:43:14.137" v="798" actId="20577"/>
          <ac:spMkLst>
            <pc:docMk/>
            <pc:sldMk cId="2853970062" sldId="326"/>
            <ac:spMk id="32" creationId="{3777DDD1-6630-4E11-A9E8-B990E2B270FC}"/>
          </ac:spMkLst>
        </pc:spChg>
      </pc:sldChg>
      <pc:sldChg chg="addSp delSp modSp add replId">
        <pc:chgData name="Jackson Davis" userId="S::jsd18bs@my.fsu.edu::59cba940-e845-49a8-b331-60b50af58ac8" providerId="AD" clId="Web-{4728B5C6-6AC3-86F3-B025-9263D2A13F47}" dt="2021-11-12T20:44:56.764" v="824" actId="1076"/>
        <pc:sldMkLst>
          <pc:docMk/>
          <pc:sldMk cId="987749671" sldId="327"/>
        </pc:sldMkLst>
        <pc:spChg chg="add mod">
          <ac:chgData name="Jackson Davis" userId="S::jsd18bs@my.fsu.edu::59cba940-e845-49a8-b331-60b50af58ac8" providerId="AD" clId="Web-{4728B5C6-6AC3-86F3-B025-9263D2A13F47}" dt="2021-11-12T20:35:43.891" v="680" actId="1076"/>
          <ac:spMkLst>
            <pc:docMk/>
            <pc:sldMk cId="987749671" sldId="327"/>
            <ac:spMk id="5" creationId="{39B5F8EC-919F-4311-87AD-971A6BF1444C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56" v="607"/>
          <ac:spMkLst>
            <pc:docMk/>
            <pc:sldMk cId="987749671" sldId="327"/>
            <ac:spMk id="6" creationId="{724C2738-DB51-4FA9-8866-CAE1040FC31E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891" v="681" actId="1076"/>
          <ac:spMkLst>
            <pc:docMk/>
            <pc:sldMk cId="987749671" sldId="327"/>
            <ac:spMk id="7" creationId="{1034A74F-8616-4471-9FA1-B2B65F82743C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6"/>
          <ac:spMkLst>
            <pc:docMk/>
            <pc:sldMk cId="987749671" sldId="327"/>
            <ac:spMk id="8" creationId="{AC022DDE-C34F-4F6F-AD2D-D769D997B3A1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07" v="682" actId="1076"/>
          <ac:spMkLst>
            <pc:docMk/>
            <pc:sldMk cId="987749671" sldId="327"/>
            <ac:spMk id="9" creationId="{77A98B4C-BB14-4727-BAC7-C1870DDE9E10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5"/>
          <ac:spMkLst>
            <pc:docMk/>
            <pc:sldMk cId="987749671" sldId="327"/>
            <ac:spMk id="10" creationId="{D6548472-D4BD-4943-813B-6B9A20044643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07" v="683" actId="1076"/>
          <ac:spMkLst>
            <pc:docMk/>
            <pc:sldMk cId="987749671" sldId="327"/>
            <ac:spMk id="11" creationId="{F1209DEA-3258-4978-B560-0B52CEDFB220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4"/>
          <ac:spMkLst>
            <pc:docMk/>
            <pc:sldMk cId="987749671" sldId="327"/>
            <ac:spMk id="12" creationId="{49111E13-F16D-4505-989F-DC941228FB96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07" v="684" actId="1076"/>
          <ac:spMkLst>
            <pc:docMk/>
            <pc:sldMk cId="987749671" sldId="327"/>
            <ac:spMk id="13" creationId="{39260878-63EE-4810-B1A6-F8E396E3F3C4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3"/>
          <ac:spMkLst>
            <pc:docMk/>
            <pc:sldMk cId="987749671" sldId="327"/>
            <ac:spMk id="14" creationId="{AB068987-DFB7-4DA6-A184-07FC3619C0E8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23" v="685" actId="1076"/>
          <ac:spMkLst>
            <pc:docMk/>
            <pc:sldMk cId="987749671" sldId="327"/>
            <ac:spMk id="15" creationId="{68322E77-C2F0-48D8-8576-802F9D4A3AF4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2"/>
          <ac:spMkLst>
            <pc:docMk/>
            <pc:sldMk cId="987749671" sldId="327"/>
            <ac:spMk id="16" creationId="{76201258-1D63-441D-98F6-91528D45C8B2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1"/>
          <ac:spMkLst>
            <pc:docMk/>
            <pc:sldMk cId="987749671" sldId="327"/>
            <ac:spMk id="18" creationId="{37B46CAF-5737-4F4C-80AE-E3D80AEA99C2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600"/>
          <ac:spMkLst>
            <pc:docMk/>
            <pc:sldMk cId="987749671" sldId="327"/>
            <ac:spMk id="20" creationId="{E20BAAC3-9FFF-4854-AE17-EAEDFDDC953D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24" v="599"/>
          <ac:spMkLst>
            <pc:docMk/>
            <pc:sldMk cId="987749671" sldId="327"/>
            <ac:spMk id="22" creationId="{2B097894-C467-48A4-B003-4AA9599AE587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09" v="598"/>
          <ac:spMkLst>
            <pc:docMk/>
            <pc:sldMk cId="987749671" sldId="327"/>
            <ac:spMk id="24" creationId="{E3453BFB-253E-4BBC-8941-45C789F7B78A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609" v="597"/>
          <ac:spMkLst>
            <pc:docMk/>
            <pc:sldMk cId="987749671" sldId="327"/>
            <ac:spMk id="26" creationId="{78DA8057-2908-4A44-A237-13DA559C0F4E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23" v="686" actId="1076"/>
          <ac:spMkLst>
            <pc:docMk/>
            <pc:sldMk cId="987749671" sldId="327"/>
            <ac:spMk id="29" creationId="{4EF4C7E6-4803-4C96-87F2-386ABBFB90BF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23" v="687" actId="1076"/>
          <ac:spMkLst>
            <pc:docMk/>
            <pc:sldMk cId="987749671" sldId="327"/>
            <ac:spMk id="31" creationId="{A515B70F-C39C-4955-BD52-449DBF386A11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38" v="688" actId="1076"/>
          <ac:spMkLst>
            <pc:docMk/>
            <pc:sldMk cId="987749671" sldId="327"/>
            <ac:spMk id="33" creationId="{593D8C46-F5AB-4229-8E27-6D410F5CFB00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38" v="689" actId="1076"/>
          <ac:spMkLst>
            <pc:docMk/>
            <pc:sldMk cId="987749671" sldId="327"/>
            <ac:spMk id="35" creationId="{64D0D01C-0728-437A-B828-7A08ECF7333F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38" v="690" actId="1076"/>
          <ac:spMkLst>
            <pc:docMk/>
            <pc:sldMk cId="987749671" sldId="327"/>
            <ac:spMk id="37" creationId="{E62E05EC-F7CB-40AE-88E1-543B141E796B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54" v="691" actId="1076"/>
          <ac:spMkLst>
            <pc:docMk/>
            <pc:sldMk cId="987749671" sldId="327"/>
            <ac:spMk id="39" creationId="{DA2C6090-1528-428F-82E8-5F1BE3D28DC8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54" v="692" actId="1076"/>
          <ac:spMkLst>
            <pc:docMk/>
            <pc:sldMk cId="987749671" sldId="327"/>
            <ac:spMk id="41" creationId="{115B50AE-CA7C-49B6-B4D0-177364E10AD3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54" v="693" actId="1076"/>
          <ac:spMkLst>
            <pc:docMk/>
            <pc:sldMk cId="987749671" sldId="327"/>
            <ac:spMk id="43" creationId="{831F2ADB-07F9-4485-97E5-640286134746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70" v="694" actId="1076"/>
          <ac:spMkLst>
            <pc:docMk/>
            <pc:sldMk cId="987749671" sldId="327"/>
            <ac:spMk id="45" creationId="{26CD2AE3-BBC9-4EF9-A7E5-96801E2FEF69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70" v="695" actId="1076"/>
          <ac:spMkLst>
            <pc:docMk/>
            <pc:sldMk cId="987749671" sldId="327"/>
            <ac:spMk id="47" creationId="{C799ADD6-2F0B-496D-95BD-24DB9A7EB6E0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70" v="696" actId="1076"/>
          <ac:spMkLst>
            <pc:docMk/>
            <pc:sldMk cId="987749671" sldId="327"/>
            <ac:spMk id="49" creationId="{2CAB5973-147D-4931-8525-FC071445F822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85" v="697" actId="1076"/>
          <ac:spMkLst>
            <pc:docMk/>
            <pc:sldMk cId="987749671" sldId="327"/>
            <ac:spMk id="51" creationId="{B471AF23-55B0-4AE2-A619-23FE6A50C6CF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43.985" v="698" actId="1076"/>
          <ac:spMkLst>
            <pc:docMk/>
            <pc:sldMk cId="987749671" sldId="327"/>
            <ac:spMk id="53" creationId="{EB4ED605-B0D5-4745-8CD0-96E0F656C407}"/>
          </ac:spMkLst>
        </pc:spChg>
        <pc:spChg chg="add mod">
          <ac:chgData name="Jackson Davis" userId="S::jsd18bs@my.fsu.edu::59cba940-e845-49a8-b331-60b50af58ac8" providerId="AD" clId="Web-{4728B5C6-6AC3-86F3-B025-9263D2A13F47}" dt="2021-11-12T20:35:55.392" v="700" actId="1076"/>
          <ac:spMkLst>
            <pc:docMk/>
            <pc:sldMk cId="987749671" sldId="327"/>
            <ac:spMk id="55" creationId="{02F97342-F967-4115-A81D-C1CAD604E13D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43:08.511" v="796"/>
          <ac:spMkLst>
            <pc:docMk/>
            <pc:sldMk cId="987749671" sldId="327"/>
            <ac:spMk id="57" creationId="{D83AB9EE-7CA0-492C-854E-402418A90DD8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43:09.355" v="797"/>
          <ac:spMkLst>
            <pc:docMk/>
            <pc:sldMk cId="987749671" sldId="327"/>
            <ac:spMk id="59" creationId="{74F84904-F9D5-4706-B98C-5EAA57F23320}"/>
          </ac:spMkLst>
        </pc:spChg>
        <pc:spChg chg="add mod">
          <ac:chgData name="Jackson Davis" userId="S::jsd18bs@my.fsu.edu::59cba940-e845-49a8-b331-60b50af58ac8" providerId="AD" clId="Web-{4728B5C6-6AC3-86F3-B025-9263D2A13F47}" dt="2021-11-12T20:44:56.764" v="824" actId="1076"/>
          <ac:spMkLst>
            <pc:docMk/>
            <pc:sldMk cId="987749671" sldId="327"/>
            <ac:spMk id="61" creationId="{86FEBF4C-EF44-4BB8-8A36-435C0110D285}"/>
          </ac:spMkLst>
        </pc:spChg>
        <pc:spChg chg="add mod">
          <ac:chgData name="Jackson Davis" userId="S::jsd18bs@my.fsu.edu::59cba940-e845-49a8-b331-60b50af58ac8" providerId="AD" clId="Web-{4728B5C6-6AC3-86F3-B025-9263D2A13F47}" dt="2021-11-12T20:43:05.855" v="795" actId="20577"/>
          <ac:spMkLst>
            <pc:docMk/>
            <pc:sldMk cId="987749671" sldId="327"/>
            <ac:spMk id="63" creationId="{5E5456FE-9215-4BCA-8BA6-74D32596D646}"/>
          </ac:spMkLst>
        </pc:spChg>
      </pc:sldChg>
      <pc:sldChg chg="addSp delSp modSp add replId">
        <pc:chgData name="Jackson Davis" userId="S::jsd18bs@my.fsu.edu::59cba940-e845-49a8-b331-60b50af58ac8" providerId="AD" clId="Web-{4728B5C6-6AC3-86F3-B025-9263D2A13F47}" dt="2021-11-12T20:46:18.485" v="840" actId="1076"/>
        <pc:sldMkLst>
          <pc:docMk/>
          <pc:sldMk cId="3770108105" sldId="328"/>
        </pc:sldMkLst>
        <pc:spChg chg="add mod">
          <ac:chgData name="Jackson Davis" userId="S::jsd18bs@my.fsu.edu::59cba940-e845-49a8-b331-60b50af58ac8" providerId="AD" clId="Web-{4728B5C6-6AC3-86F3-B025-9263D2A13F47}" dt="2021-11-12T20:36:20.439" v="703" actId="1076"/>
          <ac:spMkLst>
            <pc:docMk/>
            <pc:sldMk cId="3770108105" sldId="328"/>
            <ac:spMk id="5" creationId="{79351F0A-E9BC-4D54-9B5C-F36E650D9960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6"/>
          <ac:spMkLst>
            <pc:docMk/>
            <pc:sldMk cId="3770108105" sldId="328"/>
            <ac:spMk id="6" creationId="{724C2738-DB51-4FA9-8866-CAE1040FC31E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5"/>
          <ac:spMkLst>
            <pc:docMk/>
            <pc:sldMk cId="3770108105" sldId="328"/>
            <ac:spMk id="8" creationId="{AC022DDE-C34F-4F6F-AD2D-D769D997B3A1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55" v="705" actId="1076"/>
          <ac:spMkLst>
            <pc:docMk/>
            <pc:sldMk cId="3770108105" sldId="328"/>
            <ac:spMk id="9" creationId="{2265BC46-749F-4A4F-AA27-CC776D2C9B64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4"/>
          <ac:spMkLst>
            <pc:docMk/>
            <pc:sldMk cId="3770108105" sldId="328"/>
            <ac:spMk id="10" creationId="{D6548472-D4BD-4943-813B-6B9A20044643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55" v="706" actId="1076"/>
          <ac:spMkLst>
            <pc:docMk/>
            <pc:sldMk cId="3770108105" sldId="328"/>
            <ac:spMk id="11" creationId="{2E04BBBB-A5E7-4250-9AB7-92DF213D8040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3"/>
          <ac:spMkLst>
            <pc:docMk/>
            <pc:sldMk cId="3770108105" sldId="328"/>
            <ac:spMk id="12" creationId="{49111E13-F16D-4505-989F-DC941228FB96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55" v="707" actId="1076"/>
          <ac:spMkLst>
            <pc:docMk/>
            <pc:sldMk cId="3770108105" sldId="328"/>
            <ac:spMk id="13" creationId="{F46635DE-91B7-4A45-94C7-96606251052E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2"/>
          <ac:spMkLst>
            <pc:docMk/>
            <pc:sldMk cId="3770108105" sldId="328"/>
            <ac:spMk id="14" creationId="{AB068987-DFB7-4DA6-A184-07FC3619C0E8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70" v="708" actId="1076"/>
          <ac:spMkLst>
            <pc:docMk/>
            <pc:sldMk cId="3770108105" sldId="328"/>
            <ac:spMk id="15" creationId="{C8985AF6-1853-430D-9786-01C5319D62BD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1"/>
          <ac:spMkLst>
            <pc:docMk/>
            <pc:sldMk cId="3770108105" sldId="328"/>
            <ac:spMk id="16" creationId="{76201258-1D63-441D-98F6-91528D45C8B2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90"/>
          <ac:spMkLst>
            <pc:docMk/>
            <pc:sldMk cId="3770108105" sldId="328"/>
            <ac:spMk id="18" creationId="{37B46CAF-5737-4F4C-80AE-E3D80AEA99C2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89"/>
          <ac:spMkLst>
            <pc:docMk/>
            <pc:sldMk cId="3770108105" sldId="328"/>
            <ac:spMk id="20" creationId="{E20BAAC3-9FFF-4854-AE17-EAEDFDDC953D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88"/>
          <ac:spMkLst>
            <pc:docMk/>
            <pc:sldMk cId="3770108105" sldId="328"/>
            <ac:spMk id="22" creationId="{2B097894-C467-48A4-B003-4AA9599AE587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87"/>
          <ac:spMkLst>
            <pc:docMk/>
            <pc:sldMk cId="3770108105" sldId="328"/>
            <ac:spMk id="24" creationId="{E3453BFB-253E-4BBC-8941-45C789F7B78A}"/>
          </ac:spMkLst>
        </pc:spChg>
        <pc:spChg chg="del">
          <ac:chgData name="Jackson Davis" userId="S::jsd18bs@my.fsu.edu::59cba940-e845-49a8-b331-60b50af58ac8" providerId="AD" clId="Web-{4728B5C6-6AC3-86F3-B025-9263D2A13F47}" dt="2021-11-12T20:34:38.577" v="586"/>
          <ac:spMkLst>
            <pc:docMk/>
            <pc:sldMk cId="3770108105" sldId="328"/>
            <ac:spMk id="26" creationId="{78DA8057-2908-4A44-A237-13DA559C0F4E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70" v="709" actId="1076"/>
          <ac:spMkLst>
            <pc:docMk/>
            <pc:sldMk cId="3770108105" sldId="328"/>
            <ac:spMk id="29" creationId="{C17DD330-149C-4F8D-B112-D30E106999A3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70" v="710" actId="1076"/>
          <ac:spMkLst>
            <pc:docMk/>
            <pc:sldMk cId="3770108105" sldId="328"/>
            <ac:spMk id="31" creationId="{1DE7A60C-CB51-4858-8497-29329E532D64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70" v="711" actId="1076"/>
          <ac:spMkLst>
            <pc:docMk/>
            <pc:sldMk cId="3770108105" sldId="328"/>
            <ac:spMk id="33" creationId="{3259A877-D15A-43B3-A161-66A40476C5D1}"/>
          </ac:spMkLst>
        </pc:spChg>
        <pc:spChg chg="add mod">
          <ac:chgData name="Jackson Davis" userId="S::jsd18bs@my.fsu.edu::59cba940-e845-49a8-b331-60b50af58ac8" providerId="AD" clId="Web-{4728B5C6-6AC3-86F3-B025-9263D2A13F47}" dt="2021-11-12T20:36:20.486" v="712" actId="1076"/>
          <ac:spMkLst>
            <pc:docMk/>
            <pc:sldMk cId="3770108105" sldId="328"/>
            <ac:spMk id="35" creationId="{3F697AB8-E11A-4517-BA01-EE84DA5087E8}"/>
          </ac:spMkLst>
        </pc:spChg>
        <pc:spChg chg="add">
          <ac:chgData name="Jackson Davis" userId="S::jsd18bs@my.fsu.edu::59cba940-e845-49a8-b331-60b50af58ac8" providerId="AD" clId="Web-{4728B5C6-6AC3-86F3-B025-9263D2A13F47}" dt="2021-11-12T20:36:07.298" v="702"/>
          <ac:spMkLst>
            <pc:docMk/>
            <pc:sldMk cId="3770108105" sldId="328"/>
            <ac:spMk id="37" creationId="{137C7D61-A6B5-4B35-90E0-7F383E504A66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42:49.870" v="791"/>
          <ac:spMkLst>
            <pc:docMk/>
            <pc:sldMk cId="3770108105" sldId="328"/>
            <ac:spMk id="39" creationId="{5D9955B2-8FF0-4E08-BCF8-6D843F622F8C}"/>
          </ac:spMkLst>
        </pc:spChg>
        <pc:spChg chg="add del mod">
          <ac:chgData name="Jackson Davis" userId="S::jsd18bs@my.fsu.edu::59cba940-e845-49a8-b331-60b50af58ac8" providerId="AD" clId="Web-{4728B5C6-6AC3-86F3-B025-9263D2A13F47}" dt="2021-11-12T20:42:16.870" v="786"/>
          <ac:spMkLst>
            <pc:docMk/>
            <pc:sldMk cId="3770108105" sldId="328"/>
            <ac:spMk id="40" creationId="{F568291E-0FF7-4B6A-ABFA-DE37F2AC4DBC}"/>
          </ac:spMkLst>
        </pc:spChg>
        <pc:spChg chg="add mod">
          <ac:chgData name="Jackson Davis" userId="S::jsd18bs@my.fsu.edu::59cba940-e845-49a8-b331-60b50af58ac8" providerId="AD" clId="Web-{4728B5C6-6AC3-86F3-B025-9263D2A13F47}" dt="2021-11-12T20:46:18.485" v="840" actId="1076"/>
          <ac:spMkLst>
            <pc:docMk/>
            <pc:sldMk cId="3770108105" sldId="328"/>
            <ac:spMk id="42" creationId="{5B914665-A14F-47F4-8D70-FEC4D52B044C}"/>
          </ac:spMkLst>
        </pc:spChg>
        <pc:spChg chg="add mod">
          <ac:chgData name="Jackson Davis" userId="S::jsd18bs@my.fsu.edu::59cba940-e845-49a8-b331-60b50af58ac8" providerId="AD" clId="Web-{4728B5C6-6AC3-86F3-B025-9263D2A13F47}" dt="2021-11-12T20:42:58.214" v="793" actId="1076"/>
          <ac:spMkLst>
            <pc:docMk/>
            <pc:sldMk cId="3770108105" sldId="328"/>
            <ac:spMk id="44" creationId="{96F8E79D-211D-4A01-B10E-581FA594D739}"/>
          </ac:spMkLst>
        </pc:spChg>
        <pc:picChg chg="add mod">
          <ac:chgData name="Jackson Davis" userId="S::jsd18bs@my.fsu.edu::59cba940-e845-49a8-b331-60b50af58ac8" providerId="AD" clId="Web-{4728B5C6-6AC3-86F3-B025-9263D2A13F47}" dt="2021-11-12T20:36:20.455" v="704" actId="1076"/>
          <ac:picMkLst>
            <pc:docMk/>
            <pc:sldMk cId="3770108105" sldId="328"/>
            <ac:picMk id="7" creationId="{11E1900B-CBAE-4AFE-BC67-5202AE4CA574}"/>
          </ac:picMkLst>
        </pc:picChg>
      </pc:sldChg>
    </pc:docChg>
  </pc:docChgLst>
  <pc:docChgLst>
    <pc:chgData name="Jackson Davis" userId="S::jsd18bs@my.fsu.edu::59cba940-e845-49a8-b331-60b50af58ac8" providerId="AD" clId="Web-{95B078CA-ECE1-68DC-A3CD-603B2A77830A}"/>
    <pc:docChg chg="addSld modSld modSection">
      <pc:chgData name="Jackson Davis" userId="S::jsd18bs@my.fsu.edu::59cba940-e845-49a8-b331-60b50af58ac8" providerId="AD" clId="Web-{95B078CA-ECE1-68DC-A3CD-603B2A77830A}" dt="2021-12-02T22:47:48.554" v="1"/>
      <pc:docMkLst>
        <pc:docMk/>
      </pc:docMkLst>
      <pc:sldChg chg="addSp new">
        <pc:chgData name="Jackson Davis" userId="S::jsd18bs@my.fsu.edu::59cba940-e845-49a8-b331-60b50af58ac8" providerId="AD" clId="Web-{95B078CA-ECE1-68DC-A3CD-603B2A77830A}" dt="2021-12-02T22:47:48.554" v="1"/>
        <pc:sldMkLst>
          <pc:docMk/>
          <pc:sldMk cId="74093177" sldId="330"/>
        </pc:sldMkLst>
        <pc:picChg chg="add">
          <ac:chgData name="Jackson Davis" userId="S::jsd18bs@my.fsu.edu::59cba940-e845-49a8-b331-60b50af58ac8" providerId="AD" clId="Web-{95B078CA-ECE1-68DC-A3CD-603B2A77830A}" dt="2021-12-02T22:47:48.554" v="1"/>
          <ac:picMkLst>
            <pc:docMk/>
            <pc:sldMk cId="74093177" sldId="330"/>
            <ac:picMk id="6" creationId="{19652BFD-6B67-47F0-9278-5E4C2DE50A1B}"/>
          </ac:picMkLst>
        </pc:picChg>
      </pc:sldChg>
    </pc:docChg>
  </pc:docChgLst>
  <pc:docChgLst>
    <pc:chgData name="Grace Busch" userId="S::gpb18@my.fsu.edu::be6d5710-899d-491f-89e0-e7773f9a3eea" providerId="AD" clId="Web-{DC81B4E6-B2BD-D204-A82F-0D8D9BDAB7F3}"/>
    <pc:docChg chg="modSld">
      <pc:chgData name="Grace Busch" userId="S::gpb18@my.fsu.edu::be6d5710-899d-491f-89e0-e7773f9a3eea" providerId="AD" clId="Web-{DC81B4E6-B2BD-D204-A82F-0D8D9BDAB7F3}" dt="2021-11-12T01:19:24.335" v="6" actId="688"/>
      <pc:docMkLst>
        <pc:docMk/>
      </pc:docMkLst>
      <pc:sldChg chg="modSp">
        <pc:chgData name="Grace Busch" userId="S::gpb18@my.fsu.edu::be6d5710-899d-491f-89e0-e7773f9a3eea" providerId="AD" clId="Web-{DC81B4E6-B2BD-D204-A82F-0D8D9BDAB7F3}" dt="2021-11-12T01:19:24.335" v="6" actId="688"/>
        <pc:sldMkLst>
          <pc:docMk/>
          <pc:sldMk cId="1429604510" sldId="312"/>
        </pc:sldMkLst>
        <pc:grpChg chg="mod">
          <ac:chgData name="Grace Busch" userId="S::gpb18@my.fsu.edu::be6d5710-899d-491f-89e0-e7773f9a3eea" providerId="AD" clId="Web-{DC81B4E6-B2BD-D204-A82F-0D8D9BDAB7F3}" dt="2021-11-12T01:19:24.335" v="6" actId="688"/>
          <ac:grpSpMkLst>
            <pc:docMk/>
            <pc:sldMk cId="1429604510" sldId="312"/>
            <ac:grpSpMk id="31" creationId="{0EDE2C42-1049-4477-97CB-0D13D3B28DFC}"/>
          </ac:grpSpMkLst>
        </pc:grpChg>
        <pc:grpChg chg="mod">
          <ac:chgData name="Grace Busch" userId="S::gpb18@my.fsu.edu::be6d5710-899d-491f-89e0-e7773f9a3eea" providerId="AD" clId="Web-{DC81B4E6-B2BD-D204-A82F-0D8D9BDAB7F3}" dt="2021-11-12T01:18:27.036" v="4" actId="688"/>
          <ac:grpSpMkLst>
            <pc:docMk/>
            <pc:sldMk cId="1429604510" sldId="312"/>
            <ac:grpSpMk id="61" creationId="{0DEAADF3-B434-4167-90EA-E9486B061EF9}"/>
          </ac:grpSpMkLst>
        </pc:grpChg>
      </pc:sldChg>
    </pc:docChg>
  </pc:docChgLst>
  <pc:docChgLst>
    <pc:chgData name="Jackson Davis" userId="S::jsd18bs@my.fsu.edu::59cba940-e845-49a8-b331-60b50af58ac8" providerId="AD" clId="Web-{4351C528-623C-E5C8-2D25-0AFAB6BCE826}"/>
    <pc:docChg chg="addSld delSld modSld modSection">
      <pc:chgData name="Jackson Davis" userId="S::jsd18bs@my.fsu.edu::59cba940-e845-49a8-b331-60b50af58ac8" providerId="AD" clId="Web-{4351C528-623C-E5C8-2D25-0AFAB6BCE826}" dt="2021-11-12T15:00:11.820" v="791" actId="20577"/>
      <pc:docMkLst>
        <pc:docMk/>
      </pc:docMkLst>
      <pc:sldChg chg="addSp delSp modSp">
        <pc:chgData name="Jackson Davis" userId="S::jsd18bs@my.fsu.edu::59cba940-e845-49a8-b331-60b50af58ac8" providerId="AD" clId="Web-{4351C528-623C-E5C8-2D25-0AFAB6BCE826}" dt="2021-11-12T14:50:43.586" v="592"/>
        <pc:sldMkLst>
          <pc:docMk/>
          <pc:sldMk cId="359968124" sldId="296"/>
        </pc:sldMkLst>
        <pc:spChg chg="add mod">
          <ac:chgData name="Jackson Davis" userId="S::jsd18bs@my.fsu.edu::59cba940-e845-49a8-b331-60b50af58ac8" providerId="AD" clId="Web-{4351C528-623C-E5C8-2D25-0AFAB6BCE826}" dt="2021-11-12T14:46:13.361" v="533" actId="1076"/>
          <ac:spMkLst>
            <pc:docMk/>
            <pc:sldMk cId="359968124" sldId="296"/>
            <ac:spMk id="3" creationId="{4D993417-2DEC-47EF-BE6A-69151BB659C5}"/>
          </ac:spMkLst>
        </pc:spChg>
        <pc:spChg chg="mod">
          <ac:chgData name="Jackson Davis" userId="S::jsd18bs@my.fsu.edu::59cba940-e845-49a8-b331-60b50af58ac8" providerId="AD" clId="Web-{4351C528-623C-E5C8-2D25-0AFAB6BCE826}" dt="2021-11-12T14:45:56.751" v="528" actId="1076"/>
          <ac:spMkLst>
            <pc:docMk/>
            <pc:sldMk cId="359968124" sldId="296"/>
            <ac:spMk id="5" creationId="{F808553C-F56B-46DE-997D-7494604C471D}"/>
          </ac:spMkLst>
        </pc:spChg>
        <pc:spChg chg="add mod">
          <ac:chgData name="Jackson Davis" userId="S::jsd18bs@my.fsu.edu::59cba940-e845-49a8-b331-60b50af58ac8" providerId="AD" clId="Web-{4351C528-623C-E5C8-2D25-0AFAB6BCE826}" dt="2021-11-12T14:47:08.471" v="548" actId="14100"/>
          <ac:spMkLst>
            <pc:docMk/>
            <pc:sldMk cId="359968124" sldId="296"/>
            <ac:spMk id="10" creationId="{9AF05D32-BBD0-4C72-ABDD-3EC133A59A13}"/>
          </ac:spMkLst>
        </pc:spChg>
        <pc:spChg chg="add del">
          <ac:chgData name="Jackson Davis" userId="S::jsd18bs@my.fsu.edu::59cba940-e845-49a8-b331-60b50af58ac8" providerId="AD" clId="Web-{4351C528-623C-E5C8-2D25-0AFAB6BCE826}" dt="2021-11-12T14:47:20.112" v="550"/>
          <ac:spMkLst>
            <pc:docMk/>
            <pc:sldMk cId="359968124" sldId="296"/>
            <ac:spMk id="12" creationId="{80EC11C0-519F-41E9-935A-96673397087B}"/>
          </ac:spMkLst>
        </pc:spChg>
        <pc:spChg chg="add mod">
          <ac:chgData name="Jackson Davis" userId="S::jsd18bs@my.fsu.edu::59cba940-e845-49a8-b331-60b50af58ac8" providerId="AD" clId="Web-{4351C528-623C-E5C8-2D25-0AFAB6BCE826}" dt="2021-11-12T14:45:40.047" v="525" actId="1076"/>
          <ac:spMkLst>
            <pc:docMk/>
            <pc:sldMk cId="359968124" sldId="296"/>
            <ac:spMk id="14" creationId="{7C48C9CF-7765-4399-B7DA-61E8248BC7DC}"/>
          </ac:spMkLst>
        </pc:spChg>
        <pc:spChg chg="add mod">
          <ac:chgData name="Jackson Davis" userId="S::jsd18bs@my.fsu.edu::59cba940-e845-49a8-b331-60b50af58ac8" providerId="AD" clId="Web-{4351C528-623C-E5C8-2D25-0AFAB6BCE826}" dt="2021-11-12T14:47:12.940" v="549" actId="1076"/>
          <ac:spMkLst>
            <pc:docMk/>
            <pc:sldMk cId="359968124" sldId="296"/>
            <ac:spMk id="17" creationId="{247428C6-36A6-49AB-B52C-45DFE2FEE8EC}"/>
          </ac:spMkLst>
        </pc:spChg>
        <pc:spChg chg="add mod">
          <ac:chgData name="Jackson Davis" userId="S::jsd18bs@my.fsu.edu::59cba940-e845-49a8-b331-60b50af58ac8" providerId="AD" clId="Web-{4351C528-623C-E5C8-2D25-0AFAB6BCE826}" dt="2021-11-12T14:49:09.178" v="589" actId="1076"/>
          <ac:spMkLst>
            <pc:docMk/>
            <pc:sldMk cId="359968124" sldId="296"/>
            <ac:spMk id="18" creationId="{C8939E0F-4283-4EEF-A117-AA6061B3C485}"/>
          </ac:spMkLst>
        </pc:spChg>
        <pc:spChg chg="add del">
          <ac:chgData name="Jackson Davis" userId="S::jsd18bs@my.fsu.edu::59cba940-e845-49a8-b331-60b50af58ac8" providerId="AD" clId="Web-{4351C528-623C-E5C8-2D25-0AFAB6BCE826}" dt="2021-11-12T14:50:43.586" v="592"/>
          <ac:spMkLst>
            <pc:docMk/>
            <pc:sldMk cId="359968124" sldId="296"/>
            <ac:spMk id="19" creationId="{9342A8AE-10EB-4122-8D3F-BFD1C3CA9904}"/>
          </ac:spMkLst>
        </pc:spChg>
        <pc:picChg chg="add mod">
          <ac:chgData name="Jackson Davis" userId="S::jsd18bs@my.fsu.edu::59cba940-e845-49a8-b331-60b50af58ac8" providerId="AD" clId="Web-{4351C528-623C-E5C8-2D25-0AFAB6BCE826}" dt="2021-11-12T14:46:57.065" v="544" actId="1076"/>
          <ac:picMkLst>
            <pc:docMk/>
            <pc:sldMk cId="359968124" sldId="296"/>
            <ac:picMk id="8" creationId="{2E1DF3D5-B25E-427F-8078-443D65447463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46:58.690" v="547" actId="1076"/>
          <ac:picMkLst>
            <pc:docMk/>
            <pc:sldMk cId="359968124" sldId="296"/>
            <ac:picMk id="16" creationId="{6B01DEE7-26F6-4CC6-A6EE-3983284E92FC}"/>
          </ac:picMkLst>
        </pc:picChg>
      </pc:sldChg>
      <pc:sldChg chg="addSp delSp modSp">
        <pc:chgData name="Jackson Davis" userId="S::jsd18bs@my.fsu.edu::59cba940-e845-49a8-b331-60b50af58ac8" providerId="AD" clId="Web-{4351C528-623C-E5C8-2D25-0AFAB6BCE826}" dt="2021-11-12T14:13:41.060" v="282" actId="20577"/>
        <pc:sldMkLst>
          <pc:docMk/>
          <pc:sldMk cId="681612377" sldId="306"/>
        </pc:sldMkLst>
        <pc:spChg chg="del">
          <ac:chgData name="Jackson Davis" userId="S::jsd18bs@my.fsu.edu::59cba940-e845-49a8-b331-60b50af58ac8" providerId="AD" clId="Web-{4351C528-623C-E5C8-2D25-0AFAB6BCE826}" dt="2021-11-12T13:23:54.452" v="7"/>
          <ac:spMkLst>
            <pc:docMk/>
            <pc:sldMk cId="681612377" sldId="306"/>
            <ac:spMk id="4" creationId="{3D45BF06-D83C-46DA-A7B2-4878E87772E0}"/>
          </ac:spMkLst>
        </pc:spChg>
        <pc:spChg chg="add mod">
          <ac:chgData name="Jackson Davis" userId="S::jsd18bs@my.fsu.edu::59cba940-e845-49a8-b331-60b50af58ac8" providerId="AD" clId="Web-{4351C528-623C-E5C8-2D25-0AFAB6BCE826}" dt="2021-11-12T13:26:24.362" v="22" actId="1076"/>
          <ac:spMkLst>
            <pc:docMk/>
            <pc:sldMk cId="681612377" sldId="306"/>
            <ac:spMk id="5" creationId="{A3722CA4-D41B-4F83-B5D2-BCBBA2CF7C89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3:30:35.036" v="33"/>
          <ac:spMkLst>
            <pc:docMk/>
            <pc:sldMk cId="681612377" sldId="306"/>
            <ac:spMk id="10" creationId="{DB16955B-0CB0-44ED-A562-6C21714B1A28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3:36:34.785" v="51"/>
          <ac:spMkLst>
            <pc:docMk/>
            <pc:sldMk cId="681612377" sldId="306"/>
            <ac:spMk id="13" creationId="{4BC201AE-9D92-406C-8A86-2803DBF3138E}"/>
          </ac:spMkLst>
        </pc:spChg>
        <pc:spChg chg="add mod">
          <ac:chgData name="Jackson Davis" userId="S::jsd18bs@my.fsu.edu::59cba940-e845-49a8-b331-60b50af58ac8" providerId="AD" clId="Web-{4351C528-623C-E5C8-2D25-0AFAB6BCE826}" dt="2021-11-12T13:38:03.271" v="68" actId="1076"/>
          <ac:spMkLst>
            <pc:docMk/>
            <pc:sldMk cId="681612377" sldId="306"/>
            <ac:spMk id="14" creationId="{0A69ECAA-59A9-4F95-A016-DE8396093397}"/>
          </ac:spMkLst>
        </pc:spChg>
        <pc:spChg chg="add mod">
          <ac:chgData name="Jackson Davis" userId="S::jsd18bs@my.fsu.edu::59cba940-e845-49a8-b331-60b50af58ac8" providerId="AD" clId="Web-{4351C528-623C-E5C8-2D25-0AFAB6BCE826}" dt="2021-11-12T13:45:42.580" v="98" actId="1076"/>
          <ac:spMkLst>
            <pc:docMk/>
            <pc:sldMk cId="681612377" sldId="306"/>
            <ac:spMk id="17" creationId="{0FDEE65B-2EEA-4BFC-AC31-AE543947EEFF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3:49:27.867" v="124"/>
          <ac:spMkLst>
            <pc:docMk/>
            <pc:sldMk cId="681612377" sldId="306"/>
            <ac:spMk id="18" creationId="{0A96EAB0-2ED2-4546-9A14-FA1AE915043B}"/>
          </ac:spMkLst>
        </pc:spChg>
        <pc:spChg chg="add mod">
          <ac:chgData name="Jackson Davis" userId="S::jsd18bs@my.fsu.edu::59cba940-e845-49a8-b331-60b50af58ac8" providerId="AD" clId="Web-{4351C528-623C-E5C8-2D25-0AFAB6BCE826}" dt="2021-11-12T14:00:52.541" v="195" actId="1076"/>
          <ac:spMkLst>
            <pc:docMk/>
            <pc:sldMk cId="681612377" sldId="306"/>
            <ac:spMk id="21" creationId="{9C49D5B9-AC81-43C8-AB6D-9577D1B8D41D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4:04:30.687" v="202"/>
          <ac:spMkLst>
            <pc:docMk/>
            <pc:sldMk cId="681612377" sldId="306"/>
            <ac:spMk id="22" creationId="{3EE6B4E8-5B4E-46E1-937B-064C51D9DD28}"/>
          </ac:spMkLst>
        </pc:spChg>
        <pc:spChg chg="add mod">
          <ac:chgData name="Jackson Davis" userId="S::jsd18bs@my.fsu.edu::59cba940-e845-49a8-b331-60b50af58ac8" providerId="AD" clId="Web-{4351C528-623C-E5C8-2D25-0AFAB6BCE826}" dt="2021-11-12T14:07:52.333" v="220" actId="1076"/>
          <ac:spMkLst>
            <pc:docMk/>
            <pc:sldMk cId="681612377" sldId="306"/>
            <ac:spMk id="24" creationId="{90BD2912-728A-4E8C-AA25-8199F719E7F6}"/>
          </ac:spMkLst>
        </pc:spChg>
        <pc:spChg chg="mod">
          <ac:chgData name="Jackson Davis" userId="S::jsd18bs@my.fsu.edu::59cba940-e845-49a8-b331-60b50af58ac8" providerId="AD" clId="Web-{4351C528-623C-E5C8-2D25-0AFAB6BCE826}" dt="2021-11-12T13:53:20.107" v="154" actId="1076"/>
          <ac:spMkLst>
            <pc:docMk/>
            <pc:sldMk cId="681612377" sldId="306"/>
            <ac:spMk id="29" creationId="{E8094002-CE1D-4142-92C2-4A72C129174D}"/>
          </ac:spMkLst>
        </pc:spChg>
        <pc:spChg chg="mod">
          <ac:chgData name="Jackson Davis" userId="S::jsd18bs@my.fsu.edu::59cba940-e845-49a8-b331-60b50af58ac8" providerId="AD" clId="Web-{4351C528-623C-E5C8-2D25-0AFAB6BCE826}" dt="2021-11-12T13:27:12.425" v="27" actId="1076"/>
          <ac:spMkLst>
            <pc:docMk/>
            <pc:sldMk cId="681612377" sldId="306"/>
            <ac:spMk id="31" creationId="{7439D844-1311-4EC7-91CD-6EFF7099C544}"/>
          </ac:spMkLst>
        </pc:spChg>
        <pc:spChg chg="add mod">
          <ac:chgData name="Jackson Davis" userId="S::jsd18bs@my.fsu.edu::59cba940-e845-49a8-b331-60b50af58ac8" providerId="AD" clId="Web-{4351C528-623C-E5C8-2D25-0AFAB6BCE826}" dt="2021-11-12T13:38:03.271" v="69" actId="1076"/>
          <ac:spMkLst>
            <pc:docMk/>
            <pc:sldMk cId="681612377" sldId="306"/>
            <ac:spMk id="46" creationId="{592D8537-030A-4061-97AC-E83BCAE2E279}"/>
          </ac:spMkLst>
        </pc:spChg>
        <pc:spChg chg="add mod">
          <ac:chgData name="Jackson Davis" userId="S::jsd18bs@my.fsu.edu::59cba940-e845-49a8-b331-60b50af58ac8" providerId="AD" clId="Web-{4351C528-623C-E5C8-2D25-0AFAB6BCE826}" dt="2021-11-12T13:38:03.287" v="70" actId="1076"/>
          <ac:spMkLst>
            <pc:docMk/>
            <pc:sldMk cId="681612377" sldId="306"/>
            <ac:spMk id="47" creationId="{9FA30977-8131-41AC-B261-883CF66327B6}"/>
          </ac:spMkLst>
        </pc:spChg>
        <pc:spChg chg="add mod">
          <ac:chgData name="Jackson Davis" userId="S::jsd18bs@my.fsu.edu::59cba940-e845-49a8-b331-60b50af58ac8" providerId="AD" clId="Web-{4351C528-623C-E5C8-2D25-0AFAB6BCE826}" dt="2021-11-12T13:38:03.287" v="71" actId="1076"/>
          <ac:spMkLst>
            <pc:docMk/>
            <pc:sldMk cId="681612377" sldId="306"/>
            <ac:spMk id="48" creationId="{A8038B27-3F53-4C7A-83AB-C60A892F8E88}"/>
          </ac:spMkLst>
        </pc:spChg>
        <pc:spChg chg="add mod">
          <ac:chgData name="Jackson Davis" userId="S::jsd18bs@my.fsu.edu::59cba940-e845-49a8-b331-60b50af58ac8" providerId="AD" clId="Web-{4351C528-623C-E5C8-2D25-0AFAB6BCE826}" dt="2021-11-12T13:38:03.287" v="72" actId="1076"/>
          <ac:spMkLst>
            <pc:docMk/>
            <pc:sldMk cId="681612377" sldId="306"/>
            <ac:spMk id="49" creationId="{E933232F-43A8-48DA-9F0C-D4D1FE4DF326}"/>
          </ac:spMkLst>
        </pc:spChg>
        <pc:spChg chg="add mod">
          <ac:chgData name="Jackson Davis" userId="S::jsd18bs@my.fsu.edu::59cba940-e845-49a8-b331-60b50af58ac8" providerId="AD" clId="Web-{4351C528-623C-E5C8-2D25-0AFAB6BCE826}" dt="2021-11-12T13:45:42.580" v="99" actId="1076"/>
          <ac:spMkLst>
            <pc:docMk/>
            <pc:sldMk cId="681612377" sldId="306"/>
            <ac:spMk id="52" creationId="{D83D4B55-99E0-4D0B-898F-576C5A9A3C3A}"/>
          </ac:spMkLst>
        </pc:spChg>
        <pc:spChg chg="add mod">
          <ac:chgData name="Jackson Davis" userId="S::jsd18bs@my.fsu.edu::59cba940-e845-49a8-b331-60b50af58ac8" providerId="AD" clId="Web-{4351C528-623C-E5C8-2D25-0AFAB6BCE826}" dt="2021-11-12T13:45:42.596" v="100" actId="1076"/>
          <ac:spMkLst>
            <pc:docMk/>
            <pc:sldMk cId="681612377" sldId="306"/>
            <ac:spMk id="53" creationId="{09D59D09-0571-45B5-9711-9C6CABF74A02}"/>
          </ac:spMkLst>
        </pc:spChg>
        <pc:spChg chg="add mod">
          <ac:chgData name="Jackson Davis" userId="S::jsd18bs@my.fsu.edu::59cba940-e845-49a8-b331-60b50af58ac8" providerId="AD" clId="Web-{4351C528-623C-E5C8-2D25-0AFAB6BCE826}" dt="2021-11-12T13:54:33.562" v="169" actId="1076"/>
          <ac:spMkLst>
            <pc:docMk/>
            <pc:sldMk cId="681612377" sldId="306"/>
            <ac:spMk id="61" creationId="{A8D377D9-6BF4-4074-9354-3EF702268BFE}"/>
          </ac:spMkLst>
        </pc:spChg>
        <pc:spChg chg="add mod">
          <ac:chgData name="Jackson Davis" userId="S::jsd18bs@my.fsu.edu::59cba940-e845-49a8-b331-60b50af58ac8" providerId="AD" clId="Web-{4351C528-623C-E5C8-2D25-0AFAB6BCE826}" dt="2021-11-12T13:54:33.578" v="170" actId="1076"/>
          <ac:spMkLst>
            <pc:docMk/>
            <pc:sldMk cId="681612377" sldId="306"/>
            <ac:spMk id="62" creationId="{005C201D-A6CF-46FD-A7D0-DD064435610A}"/>
          </ac:spMkLst>
        </pc:spChg>
        <pc:spChg chg="add mod">
          <ac:chgData name="Jackson Davis" userId="S::jsd18bs@my.fsu.edu::59cba940-e845-49a8-b331-60b50af58ac8" providerId="AD" clId="Web-{4351C528-623C-E5C8-2D25-0AFAB6BCE826}" dt="2021-11-12T13:54:33.578" v="171" actId="1076"/>
          <ac:spMkLst>
            <pc:docMk/>
            <pc:sldMk cId="681612377" sldId="306"/>
            <ac:spMk id="63" creationId="{91A05624-837D-4BA4-AF99-A88F601179A4}"/>
          </ac:spMkLst>
        </pc:spChg>
        <pc:spChg chg="add mod">
          <ac:chgData name="Jackson Davis" userId="S::jsd18bs@my.fsu.edu::59cba940-e845-49a8-b331-60b50af58ac8" providerId="AD" clId="Web-{4351C528-623C-E5C8-2D25-0AFAB6BCE826}" dt="2021-11-12T13:54:33.594" v="172" actId="1076"/>
          <ac:spMkLst>
            <pc:docMk/>
            <pc:sldMk cId="681612377" sldId="306"/>
            <ac:spMk id="64" creationId="{85449C96-9D62-4416-9EE9-026062CCAB21}"/>
          </ac:spMkLst>
        </pc:spChg>
        <pc:spChg chg="add mod">
          <ac:chgData name="Jackson Davis" userId="S::jsd18bs@my.fsu.edu::59cba940-e845-49a8-b331-60b50af58ac8" providerId="AD" clId="Web-{4351C528-623C-E5C8-2D25-0AFAB6BCE826}" dt="2021-11-12T13:54:33.609" v="173" actId="1076"/>
          <ac:spMkLst>
            <pc:docMk/>
            <pc:sldMk cId="681612377" sldId="306"/>
            <ac:spMk id="65" creationId="{C75B91F2-4763-4678-AFC5-56960001CDA6}"/>
          </ac:spMkLst>
        </pc:spChg>
        <pc:spChg chg="add mod">
          <ac:chgData name="Jackson Davis" userId="S::jsd18bs@my.fsu.edu::59cba940-e845-49a8-b331-60b50af58ac8" providerId="AD" clId="Web-{4351C528-623C-E5C8-2D25-0AFAB6BCE826}" dt="2021-11-12T14:00:52.541" v="196" actId="1076"/>
          <ac:spMkLst>
            <pc:docMk/>
            <pc:sldMk cId="681612377" sldId="306"/>
            <ac:spMk id="71" creationId="{BA021B41-9808-44B3-BBF5-7A1FC0536B98}"/>
          </ac:spMkLst>
        </pc:spChg>
        <pc:spChg chg="add mod">
          <ac:chgData name="Jackson Davis" userId="S::jsd18bs@my.fsu.edu::59cba940-e845-49a8-b331-60b50af58ac8" providerId="AD" clId="Web-{4351C528-623C-E5C8-2D25-0AFAB6BCE826}" dt="2021-11-12T14:08:09.646" v="222" actId="1076"/>
          <ac:spMkLst>
            <pc:docMk/>
            <pc:sldMk cId="681612377" sldId="306"/>
            <ac:spMk id="75" creationId="{548CBAB8-FD3F-49ED-BB5C-8F8D537BC291}"/>
          </ac:spMkLst>
        </pc:spChg>
        <pc:spChg chg="add mod">
          <ac:chgData name="Jackson Davis" userId="S::jsd18bs@my.fsu.edu::59cba940-e845-49a8-b331-60b50af58ac8" providerId="AD" clId="Web-{4351C528-623C-E5C8-2D25-0AFAB6BCE826}" dt="2021-11-12T14:09:11.694" v="234" actId="1076"/>
          <ac:spMkLst>
            <pc:docMk/>
            <pc:sldMk cId="681612377" sldId="306"/>
            <ac:spMk id="76" creationId="{C6854B54-7BA6-43BC-9261-92CD426AEAA1}"/>
          </ac:spMkLst>
        </pc:spChg>
        <pc:spChg chg="add mod">
          <ac:chgData name="Jackson Davis" userId="S::jsd18bs@my.fsu.edu::59cba940-e845-49a8-b331-60b50af58ac8" providerId="AD" clId="Web-{4351C528-623C-E5C8-2D25-0AFAB6BCE826}" dt="2021-11-12T14:08:27.334" v="226" actId="1076"/>
          <ac:spMkLst>
            <pc:docMk/>
            <pc:sldMk cId="681612377" sldId="306"/>
            <ac:spMk id="77" creationId="{3EADB93E-93A2-4687-9649-895D2C345B92}"/>
          </ac:spMkLst>
        </pc:spChg>
        <pc:spChg chg="add mod">
          <ac:chgData name="Jackson Davis" userId="S::jsd18bs@my.fsu.edu::59cba940-e845-49a8-b331-60b50af58ac8" providerId="AD" clId="Web-{4351C528-623C-E5C8-2D25-0AFAB6BCE826}" dt="2021-11-12T14:12:42.559" v="275" actId="20577"/>
          <ac:spMkLst>
            <pc:docMk/>
            <pc:sldMk cId="681612377" sldId="306"/>
            <ac:spMk id="78" creationId="{F9157FBE-9731-4D6F-A12D-256004DE6F3F}"/>
          </ac:spMkLst>
        </pc:spChg>
        <pc:spChg chg="add mod">
          <ac:chgData name="Jackson Davis" userId="S::jsd18bs@my.fsu.edu::59cba940-e845-49a8-b331-60b50af58ac8" providerId="AD" clId="Web-{4351C528-623C-E5C8-2D25-0AFAB6BCE826}" dt="2021-11-12T14:12:51.434" v="276" actId="20577"/>
          <ac:spMkLst>
            <pc:docMk/>
            <pc:sldMk cId="681612377" sldId="306"/>
            <ac:spMk id="79" creationId="{4E6EA38B-AC90-4E3A-8AA7-2BD633430C4B}"/>
          </ac:spMkLst>
        </pc:spChg>
        <pc:spChg chg="add mod">
          <ac:chgData name="Jackson Davis" userId="S::jsd18bs@my.fsu.edu::59cba940-e845-49a8-b331-60b50af58ac8" providerId="AD" clId="Web-{4351C528-623C-E5C8-2D25-0AFAB6BCE826}" dt="2021-11-12T14:12:58.028" v="277" actId="20577"/>
          <ac:spMkLst>
            <pc:docMk/>
            <pc:sldMk cId="681612377" sldId="306"/>
            <ac:spMk id="80" creationId="{3C7F5753-707D-4D17-9D81-9E04492C41DC}"/>
          </ac:spMkLst>
        </pc:spChg>
        <pc:spChg chg="add mod">
          <ac:chgData name="Jackson Davis" userId="S::jsd18bs@my.fsu.edu::59cba940-e845-49a8-b331-60b50af58ac8" providerId="AD" clId="Web-{4351C528-623C-E5C8-2D25-0AFAB6BCE826}" dt="2021-11-12T14:13:06.606" v="278" actId="20577"/>
          <ac:spMkLst>
            <pc:docMk/>
            <pc:sldMk cId="681612377" sldId="306"/>
            <ac:spMk id="81" creationId="{5B47E2EB-B8C3-46F9-B39F-F64D8F518128}"/>
          </ac:spMkLst>
        </pc:spChg>
        <pc:spChg chg="add mod">
          <ac:chgData name="Jackson Davis" userId="S::jsd18bs@my.fsu.edu::59cba940-e845-49a8-b331-60b50af58ac8" providerId="AD" clId="Web-{4351C528-623C-E5C8-2D25-0AFAB6BCE826}" dt="2021-11-12T14:13:18.732" v="279" actId="20577"/>
          <ac:spMkLst>
            <pc:docMk/>
            <pc:sldMk cId="681612377" sldId="306"/>
            <ac:spMk id="82" creationId="{9601BDD1-C4AC-42EC-AAB3-3D6F553FAB4D}"/>
          </ac:spMkLst>
        </pc:spChg>
        <pc:spChg chg="add mod">
          <ac:chgData name="Jackson Davis" userId="S::jsd18bs@my.fsu.edu::59cba940-e845-49a8-b331-60b50af58ac8" providerId="AD" clId="Web-{4351C528-623C-E5C8-2D25-0AFAB6BCE826}" dt="2021-11-12T14:13:25.701" v="280" actId="20577"/>
          <ac:spMkLst>
            <pc:docMk/>
            <pc:sldMk cId="681612377" sldId="306"/>
            <ac:spMk id="83" creationId="{AE8C4B32-8D64-47FD-997B-95C5AE1FB94B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4:13:32.998" v="281" actId="20577"/>
          <ac:spMkLst>
            <pc:docMk/>
            <pc:sldMk cId="681612377" sldId="306"/>
            <ac:spMk id="84" creationId="{86D19966-D7ED-4073-8615-1FEE4119290F}"/>
          </ac:spMkLst>
        </pc:spChg>
        <pc:spChg chg="add mod">
          <ac:chgData name="Jackson Davis" userId="S::jsd18bs@my.fsu.edu::59cba940-e845-49a8-b331-60b50af58ac8" providerId="AD" clId="Web-{4351C528-623C-E5C8-2D25-0AFAB6BCE826}" dt="2021-11-12T14:13:41.060" v="282" actId="20577"/>
          <ac:spMkLst>
            <pc:docMk/>
            <pc:sldMk cId="681612377" sldId="306"/>
            <ac:spMk id="85" creationId="{BA53E46F-D5FB-4A81-B4DC-70F023EB4793}"/>
          </ac:spMkLst>
        </pc:spChg>
        <pc:grpChg chg="del">
          <ac:chgData name="Jackson Davis" userId="S::jsd18bs@my.fsu.edu::59cba940-e845-49a8-b331-60b50af58ac8" providerId="AD" clId="Web-{4351C528-623C-E5C8-2D25-0AFAB6BCE826}" dt="2021-11-12T13:20:30.103" v="6"/>
          <ac:grpSpMkLst>
            <pc:docMk/>
            <pc:sldMk cId="681612377" sldId="306"/>
            <ac:grpSpMk id="35" creationId="{F4642FCE-CE74-45F4-A443-881EF3FE7AC9}"/>
          </ac:grpSpMkLst>
        </pc:grpChg>
        <pc:picChg chg="add del mod ord">
          <ac:chgData name="Jackson Davis" userId="S::jsd18bs@my.fsu.edu::59cba940-e845-49a8-b331-60b50af58ac8" providerId="AD" clId="Web-{4351C528-623C-E5C8-2D25-0AFAB6BCE826}" dt="2021-11-12T13:27:06.722" v="26"/>
          <ac:picMkLst>
            <pc:docMk/>
            <pc:sldMk cId="681612377" sldId="306"/>
            <ac:picMk id="2" creationId="{9438BF57-A40B-4089-8DAD-41D30D29314E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27:43.081" v="30"/>
          <ac:picMkLst>
            <pc:docMk/>
            <pc:sldMk cId="681612377" sldId="306"/>
            <ac:picMk id="8" creationId="{6CEBF6C0-A961-4C4F-825A-ABAB4BD03FD0}"/>
          </ac:picMkLst>
        </pc:picChg>
        <pc:picChg chg="add del mod ord">
          <ac:chgData name="Jackson Davis" userId="S::jsd18bs@my.fsu.edu::59cba940-e845-49a8-b331-60b50af58ac8" providerId="AD" clId="Web-{4351C528-623C-E5C8-2D25-0AFAB6BCE826}" dt="2021-11-12T13:34:17.781" v="37"/>
          <ac:picMkLst>
            <pc:docMk/>
            <pc:sldMk cId="681612377" sldId="306"/>
            <ac:picMk id="11" creationId="{0B0571A5-1249-48FA-8610-E1374EFC2D7D}"/>
          </ac:picMkLst>
        </pc:picChg>
        <pc:picChg chg="add mod ord">
          <ac:chgData name="Jackson Davis" userId="S::jsd18bs@my.fsu.edu::59cba940-e845-49a8-b331-60b50af58ac8" providerId="AD" clId="Web-{4351C528-623C-E5C8-2D25-0AFAB6BCE826}" dt="2021-11-12T13:38:03.256" v="67" actId="1076"/>
          <ac:picMkLst>
            <pc:docMk/>
            <pc:sldMk cId="681612377" sldId="306"/>
            <ac:picMk id="15" creationId="{9CEC85D4-3175-40DE-8E90-7F59DF1D29AC}"/>
          </ac:picMkLst>
        </pc:picChg>
        <pc:picChg chg="add del">
          <ac:chgData name="Jackson Davis" userId="S::jsd18bs@my.fsu.edu::59cba940-e845-49a8-b331-60b50af58ac8" providerId="AD" clId="Web-{4351C528-623C-E5C8-2D25-0AFAB6BCE826}" dt="2021-11-12T13:42:43.747" v="74"/>
          <ac:picMkLst>
            <pc:docMk/>
            <pc:sldMk cId="681612377" sldId="306"/>
            <ac:picMk id="16" creationId="{1C711B91-2B02-44EF-AC56-6E262F06C932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4:33.547" v="168" actId="1076"/>
          <ac:picMkLst>
            <pc:docMk/>
            <pc:sldMk cId="681612377" sldId="306"/>
            <ac:picMk id="19" creationId="{5D7FCCD1-FC5D-4F24-9ECE-249257ADAA9A}"/>
          </ac:picMkLst>
        </pc:picChg>
        <pc:picChg chg="add mod modCrop">
          <ac:chgData name="Jackson Davis" userId="S::jsd18bs@my.fsu.edu::59cba940-e845-49a8-b331-60b50af58ac8" providerId="AD" clId="Web-{4351C528-623C-E5C8-2D25-0AFAB6BCE826}" dt="2021-11-12T13:58:41.694" v="182" actId="1076"/>
          <ac:picMkLst>
            <pc:docMk/>
            <pc:sldMk cId="681612377" sldId="306"/>
            <ac:picMk id="20" creationId="{BE84E41A-3344-46C4-B98A-0EC5225F5B51}"/>
          </ac:picMkLst>
        </pc:picChg>
        <pc:picChg chg="add mod modCrop">
          <ac:chgData name="Jackson Davis" userId="S::jsd18bs@my.fsu.edu::59cba940-e845-49a8-b331-60b50af58ac8" providerId="AD" clId="Web-{4351C528-623C-E5C8-2D25-0AFAB6BCE826}" dt="2021-11-12T14:05:12.454" v="206" actId="1076"/>
          <ac:picMkLst>
            <pc:docMk/>
            <pc:sldMk cId="681612377" sldId="306"/>
            <ac:picMk id="23" creationId="{1FEF8E53-B089-43B8-90D6-747B47D04641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28:11.440" v="32" actId="1076"/>
          <ac:picMkLst>
            <pc:docMk/>
            <pc:sldMk cId="681612377" sldId="306"/>
            <ac:picMk id="45" creationId="{7AFB8C21-5635-4750-B15B-7B9F7D98C0EF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43:34.811" v="83" actId="1076"/>
          <ac:picMkLst>
            <pc:docMk/>
            <pc:sldMk cId="681612377" sldId="306"/>
            <ac:picMk id="51" creationId="{9E866197-ABD9-40EB-85BE-3019A8A3E184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0:06.446" v="135" actId="1076"/>
          <ac:picMkLst>
            <pc:docMk/>
            <pc:sldMk cId="681612377" sldId="306"/>
            <ac:picMk id="54" creationId="{7939EF36-89A1-4362-AACF-30AF72E14BC9}"/>
          </ac:picMkLst>
        </pc:picChg>
        <pc:picChg chg="add del">
          <ac:chgData name="Jackson Davis" userId="S::jsd18bs@my.fsu.edu::59cba940-e845-49a8-b331-60b50af58ac8" providerId="AD" clId="Web-{4351C528-623C-E5C8-2D25-0AFAB6BCE826}" dt="2021-11-12T13:47:25.270" v="107"/>
          <ac:picMkLst>
            <pc:docMk/>
            <pc:sldMk cId="681612377" sldId="306"/>
            <ac:picMk id="55" creationId="{7939EF36-89A1-4362-AACF-30AF72E14BC9}"/>
          </ac:picMkLst>
        </pc:picChg>
        <pc:picChg chg="add del">
          <ac:chgData name="Jackson Davis" userId="S::jsd18bs@my.fsu.edu::59cba940-e845-49a8-b331-60b50af58ac8" providerId="AD" clId="Web-{4351C528-623C-E5C8-2D25-0AFAB6BCE826}" dt="2021-11-12T13:47:36.911" v="110"/>
          <ac:picMkLst>
            <pc:docMk/>
            <pc:sldMk cId="681612377" sldId="306"/>
            <ac:picMk id="56" creationId="{7939EF36-89A1-4362-AACF-30AF72E14BC9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0:06.446" v="136" actId="1076"/>
          <ac:picMkLst>
            <pc:docMk/>
            <pc:sldMk cId="681612377" sldId="306"/>
            <ac:picMk id="57" creationId="{7BFE1E02-D4FF-4126-BF99-DA47790E2D6C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0:06.462" v="137" actId="1076"/>
          <ac:picMkLst>
            <pc:docMk/>
            <pc:sldMk cId="681612377" sldId="306"/>
            <ac:picMk id="58" creationId="{8F0E9722-C5D1-4E2E-9C95-B700EDEC71EF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0:06.462" v="138" actId="1076"/>
          <ac:picMkLst>
            <pc:docMk/>
            <pc:sldMk cId="681612377" sldId="306"/>
            <ac:picMk id="59" creationId="{99C1A642-A781-4C93-9C3D-11DB93267172}"/>
          </ac:picMkLst>
        </pc:picChg>
        <pc:picChg chg="add del mod">
          <ac:chgData name="Jackson Davis" userId="S::jsd18bs@my.fsu.edu::59cba940-e845-49a8-b331-60b50af58ac8" providerId="AD" clId="Web-{4351C528-623C-E5C8-2D25-0AFAB6BCE826}" dt="2021-11-12T13:54:10.999" v="163"/>
          <ac:picMkLst>
            <pc:docMk/>
            <pc:sldMk cId="681612377" sldId="306"/>
            <ac:picMk id="66" creationId="{02FD8C42-40CF-4A48-93BF-846EF51B9926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4:33.609" v="174" actId="1076"/>
          <ac:picMkLst>
            <pc:docMk/>
            <pc:sldMk cId="681612377" sldId="306"/>
            <ac:picMk id="67" creationId="{A0E3EF25-1F1A-46DF-BF12-1AD99DE7F392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5:11.188" v="176" actId="1076"/>
          <ac:picMkLst>
            <pc:docMk/>
            <pc:sldMk cId="681612377" sldId="306"/>
            <ac:picMk id="68" creationId="{3A29B230-D4EB-4257-B9F6-F84568CD05DF}"/>
          </ac:picMkLst>
        </pc:picChg>
        <pc:picChg chg="add mod">
          <ac:chgData name="Jackson Davis" userId="S::jsd18bs@my.fsu.edu::59cba940-e845-49a8-b331-60b50af58ac8" providerId="AD" clId="Web-{4351C528-623C-E5C8-2D25-0AFAB6BCE826}" dt="2021-11-12T13:59:18.554" v="184" actId="1076"/>
          <ac:picMkLst>
            <pc:docMk/>
            <pc:sldMk cId="681612377" sldId="306"/>
            <ac:picMk id="69" creationId="{F6DC6EA7-3A85-49B1-8A38-EEDA7CFE2CEC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00:52.525" v="194" actId="1076"/>
          <ac:picMkLst>
            <pc:docMk/>
            <pc:sldMk cId="681612377" sldId="306"/>
            <ac:picMk id="70" creationId="{81FA9472-D7C2-48AF-96A4-5AE332848A24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06:51.284" v="208" actId="1076"/>
          <ac:picMkLst>
            <pc:docMk/>
            <pc:sldMk cId="681612377" sldId="306"/>
            <ac:picMk id="72" creationId="{629772FB-111A-4417-BDB3-D03C7D8F0C5F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06:58.144" v="210" actId="1076"/>
          <ac:picMkLst>
            <pc:docMk/>
            <pc:sldMk cId="681612377" sldId="306"/>
            <ac:picMk id="73" creationId="{3A2C91EF-ED9C-477C-AC46-B5DF03F6AEF6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07:03.738" v="212" actId="1076"/>
          <ac:picMkLst>
            <pc:docMk/>
            <pc:sldMk cId="681612377" sldId="306"/>
            <ac:picMk id="74" creationId="{8B8F50FB-D295-4F36-BE2F-6F545CCFD4A7}"/>
          </ac:picMkLst>
        </pc:picChg>
      </pc:sldChg>
      <pc:sldChg chg="addSp delSp modSp del">
        <pc:chgData name="Jackson Davis" userId="S::jsd18bs@my.fsu.edu::59cba940-e845-49a8-b331-60b50af58ac8" providerId="AD" clId="Web-{4351C528-623C-E5C8-2D25-0AFAB6BCE826}" dt="2021-11-12T14:21:54.714" v="350"/>
        <pc:sldMkLst>
          <pc:docMk/>
          <pc:sldMk cId="295070694" sldId="307"/>
        </pc:sldMkLst>
        <pc:spChg chg="del">
          <ac:chgData name="Jackson Davis" userId="S::jsd18bs@my.fsu.edu::59cba940-e845-49a8-b331-60b50af58ac8" providerId="AD" clId="Web-{4351C528-623C-E5C8-2D25-0AFAB6BCE826}" dt="2021-11-12T13:47:07.926" v="101"/>
          <ac:spMkLst>
            <pc:docMk/>
            <pc:sldMk cId="295070694" sldId="307"/>
            <ac:spMk id="4" creationId="{7F4D401A-834C-4084-B01B-2CEC72FAE52F}"/>
          </ac:spMkLst>
        </pc:spChg>
        <pc:spChg chg="add mod">
          <ac:chgData name="Jackson Davis" userId="S::jsd18bs@my.fsu.edu::59cba940-e845-49a8-b331-60b50af58ac8" providerId="AD" clId="Web-{4351C528-623C-E5C8-2D25-0AFAB6BCE826}" dt="2021-11-12T13:47:11.426" v="102"/>
          <ac:spMkLst>
            <pc:docMk/>
            <pc:sldMk cId="295070694" sldId="307"/>
            <ac:spMk id="7" creationId="{A4C328E2-DAA5-4F3F-8C4B-5593E497C3DA}"/>
          </ac:spMkLst>
        </pc:spChg>
        <pc:picChg chg="add del mod ord">
          <ac:chgData name="Jackson Davis" userId="S::jsd18bs@my.fsu.edu::59cba940-e845-49a8-b331-60b50af58ac8" providerId="AD" clId="Web-{4351C528-623C-E5C8-2D25-0AFAB6BCE826}" dt="2021-11-12T13:47:11.426" v="102"/>
          <ac:picMkLst>
            <pc:docMk/>
            <pc:sldMk cId="295070694" sldId="307"/>
            <ac:picMk id="2" creationId="{FBD0B46A-4FE7-4224-8BF7-1F8D320CF7E2}"/>
          </ac:picMkLst>
        </pc:picChg>
      </pc:sldChg>
      <pc:sldChg chg="addSp modSp">
        <pc:chgData name="Jackson Davis" userId="S::jsd18bs@my.fsu.edu::59cba940-e845-49a8-b331-60b50af58ac8" providerId="AD" clId="Web-{4351C528-623C-E5C8-2D25-0AFAB6BCE826}" dt="2021-11-12T14:44:44.671" v="517"/>
        <pc:sldMkLst>
          <pc:docMk/>
          <pc:sldMk cId="1421073827" sldId="308"/>
        </pc:sldMkLst>
        <pc:spChg chg="add mod">
          <ac:chgData name="Jackson Davis" userId="S::jsd18bs@my.fsu.edu::59cba940-e845-49a8-b331-60b50af58ac8" providerId="AD" clId="Web-{4351C528-623C-E5C8-2D25-0AFAB6BCE826}" dt="2021-11-12T14:42:35.261" v="501" actId="1076"/>
          <ac:spMkLst>
            <pc:docMk/>
            <pc:sldMk cId="1421073827" sldId="308"/>
            <ac:spMk id="2" creationId="{334A93A1-7B82-4B5A-9A28-9ED5E74C7F44}"/>
          </ac:spMkLst>
        </pc:spChg>
        <pc:spChg chg="add mod">
          <ac:chgData name="Jackson Davis" userId="S::jsd18bs@my.fsu.edu::59cba940-e845-49a8-b331-60b50af58ac8" providerId="AD" clId="Web-{4351C528-623C-E5C8-2D25-0AFAB6BCE826}" dt="2021-11-12T14:42:28.949" v="499" actId="1076"/>
          <ac:spMkLst>
            <pc:docMk/>
            <pc:sldMk cId="1421073827" sldId="308"/>
            <ac:spMk id="5" creationId="{05A70098-5E71-4F73-9F1C-B3D7D1A9881F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299" v="356" actId="1076"/>
          <ac:spMkLst>
            <pc:docMk/>
            <pc:sldMk cId="1421073827" sldId="308"/>
            <ac:spMk id="6" creationId="{2CF84D7B-148F-49B1-888C-DA2BCDAAD05D}"/>
          </ac:spMkLst>
        </pc:spChg>
        <pc:spChg chg="add mod">
          <ac:chgData name="Jackson Davis" userId="S::jsd18bs@my.fsu.edu::59cba940-e845-49a8-b331-60b50af58ac8" providerId="AD" clId="Web-{4351C528-623C-E5C8-2D25-0AFAB6BCE826}" dt="2021-11-12T14:44:44.671" v="517"/>
          <ac:spMkLst>
            <pc:docMk/>
            <pc:sldMk cId="1421073827" sldId="308"/>
            <ac:spMk id="7" creationId="{CB1C5468-52C0-4909-888F-F606D12C8C0E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15" v="357" actId="1076"/>
          <ac:spMkLst>
            <pc:docMk/>
            <pc:sldMk cId="1421073827" sldId="308"/>
            <ac:spMk id="8" creationId="{53046C35-0E5E-434A-8DB8-B5C41CAB79E5}"/>
          </ac:spMkLst>
        </pc:spChg>
        <pc:spChg chg="add mod">
          <ac:chgData name="Jackson Davis" userId="S::jsd18bs@my.fsu.edu::59cba940-e845-49a8-b331-60b50af58ac8" providerId="AD" clId="Web-{4351C528-623C-E5C8-2D25-0AFAB6BCE826}" dt="2021-11-12T14:40:50.805" v="482" actId="1076"/>
          <ac:spMkLst>
            <pc:docMk/>
            <pc:sldMk cId="1421073827" sldId="308"/>
            <ac:spMk id="11" creationId="{FF00FE37-B85A-417B-A8F1-49C79DABE3AD}"/>
          </ac:spMkLst>
        </pc:spChg>
        <pc:spChg chg="add mod">
          <ac:chgData name="Jackson Davis" userId="S::jsd18bs@my.fsu.edu::59cba940-e845-49a8-b331-60b50af58ac8" providerId="AD" clId="Web-{4351C528-623C-E5C8-2D25-0AFAB6BCE826}" dt="2021-11-12T14:40:50.821" v="483" actId="1076"/>
          <ac:spMkLst>
            <pc:docMk/>
            <pc:sldMk cId="1421073827" sldId="308"/>
            <ac:spMk id="13" creationId="{CB0F94FD-6B1C-4C1B-89B2-A9F638A63E01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31" v="360" actId="1076"/>
          <ac:spMkLst>
            <pc:docMk/>
            <pc:sldMk cId="1421073827" sldId="308"/>
            <ac:spMk id="14" creationId="{5D59BE76-B617-4E02-A539-680065E67D7D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31" v="361" actId="1076"/>
          <ac:spMkLst>
            <pc:docMk/>
            <pc:sldMk cId="1421073827" sldId="308"/>
            <ac:spMk id="16" creationId="{7FD5B299-EE8D-4EF9-975E-32B549CB59ED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46" v="362" actId="1076"/>
          <ac:spMkLst>
            <pc:docMk/>
            <pc:sldMk cId="1421073827" sldId="308"/>
            <ac:spMk id="18" creationId="{423A217A-A27D-4028-B260-5B3630048D5A}"/>
          </ac:spMkLst>
        </pc:spChg>
        <pc:spChg chg="add mod">
          <ac:chgData name="Jackson Davis" userId="S::jsd18bs@my.fsu.edu::59cba940-e845-49a8-b331-60b50af58ac8" providerId="AD" clId="Web-{4351C528-623C-E5C8-2D25-0AFAB6BCE826}" dt="2021-11-12T14:42:28.933" v="498" actId="1076"/>
          <ac:spMkLst>
            <pc:docMk/>
            <pc:sldMk cId="1421073827" sldId="308"/>
            <ac:spMk id="19" creationId="{2ADCE77E-8583-4FA6-A8B3-775F2BAB135C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46" v="363" actId="1076"/>
          <ac:spMkLst>
            <pc:docMk/>
            <pc:sldMk cId="1421073827" sldId="308"/>
            <ac:spMk id="20" creationId="{6AA6BAFB-655C-4756-ADAC-F0CC7CC2FBC7}"/>
          </ac:spMkLst>
        </pc:spChg>
        <pc:spChg chg="mod">
          <ac:chgData name="Jackson Davis" userId="S::jsd18bs@my.fsu.edu::59cba940-e845-49a8-b331-60b50af58ac8" providerId="AD" clId="Web-{4351C528-623C-E5C8-2D25-0AFAB6BCE826}" dt="2021-11-12T14:26:48.346" v="364" actId="1076"/>
          <ac:spMkLst>
            <pc:docMk/>
            <pc:sldMk cId="1421073827" sldId="308"/>
            <ac:spMk id="22" creationId="{6D81703A-D772-4D48-A28A-9512C8D3E999}"/>
          </ac:spMkLst>
        </pc:spChg>
        <pc:spChg chg="mod">
          <ac:chgData name="Jackson Davis" userId="S::jsd18bs@my.fsu.edu::59cba940-e845-49a8-b331-60b50af58ac8" providerId="AD" clId="Web-{4351C528-623C-E5C8-2D25-0AFAB6BCE826}" dt="2021-11-12T14:43:25.934" v="503" actId="1076"/>
          <ac:spMkLst>
            <pc:docMk/>
            <pc:sldMk cId="1421073827" sldId="308"/>
            <ac:spMk id="24" creationId="{D6BAAABC-47B7-4066-9AE9-6E63E629B56E}"/>
          </ac:spMkLst>
        </pc:spChg>
        <pc:spChg chg="add mod">
          <ac:chgData name="Jackson Davis" userId="S::jsd18bs@my.fsu.edu::59cba940-e845-49a8-b331-60b50af58ac8" providerId="AD" clId="Web-{4351C528-623C-E5C8-2D25-0AFAB6BCE826}" dt="2021-11-12T14:44:33.124" v="514"/>
          <ac:spMkLst>
            <pc:docMk/>
            <pc:sldMk cId="1421073827" sldId="308"/>
            <ac:spMk id="28" creationId="{B9AB79E8-D7ED-4DDE-80A3-77B66C30404B}"/>
          </ac:spMkLst>
        </pc:spChg>
        <pc:spChg chg="add mod">
          <ac:chgData name="Jackson Davis" userId="S::jsd18bs@my.fsu.edu::59cba940-e845-49a8-b331-60b50af58ac8" providerId="AD" clId="Web-{4351C528-623C-E5C8-2D25-0AFAB6BCE826}" dt="2021-11-12T14:42:28.964" v="500" actId="1076"/>
          <ac:spMkLst>
            <pc:docMk/>
            <pc:sldMk cId="1421073827" sldId="308"/>
            <ac:spMk id="31" creationId="{7DAFFA65-035C-451A-BA93-65A1C64DE785}"/>
          </ac:spMkLst>
        </pc:spChg>
        <pc:picChg chg="add mod">
          <ac:chgData name="Jackson Davis" userId="S::jsd18bs@my.fsu.edu::59cba940-e845-49a8-b331-60b50af58ac8" providerId="AD" clId="Web-{4351C528-623C-E5C8-2D25-0AFAB6BCE826}" dt="2021-11-12T14:40:50.805" v="481" actId="1076"/>
          <ac:picMkLst>
            <pc:docMk/>
            <pc:sldMk cId="1421073827" sldId="308"/>
            <ac:picMk id="9" creationId="{C753E42C-7B80-4A22-BABD-5BAB97EDAC54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40:50.837" v="485" actId="1076"/>
          <ac:picMkLst>
            <pc:docMk/>
            <pc:sldMk cId="1421073827" sldId="308"/>
            <ac:picMk id="30" creationId="{3984BCE5-5E70-4813-827E-C728F5EC0411}"/>
          </ac:picMkLst>
        </pc:picChg>
        <pc:cxnChg chg="mod">
          <ac:chgData name="Jackson Davis" userId="S::jsd18bs@my.fsu.edu::59cba940-e845-49a8-b331-60b50af58ac8" providerId="AD" clId="Web-{4351C528-623C-E5C8-2D25-0AFAB6BCE826}" dt="2021-11-12T14:26:48.315" v="358" actId="1076"/>
          <ac:cxnSpMkLst>
            <pc:docMk/>
            <pc:sldMk cId="1421073827" sldId="308"/>
            <ac:cxnSpMk id="10" creationId="{BC543371-3AFA-4DCB-A7A6-7DA375748AA2}"/>
          </ac:cxnSpMkLst>
        </pc:cxnChg>
        <pc:cxnChg chg="mod">
          <ac:chgData name="Jackson Davis" userId="S::jsd18bs@my.fsu.edu::59cba940-e845-49a8-b331-60b50af58ac8" providerId="AD" clId="Web-{4351C528-623C-E5C8-2D25-0AFAB6BCE826}" dt="2021-11-12T14:26:48.315" v="359" actId="1076"/>
          <ac:cxnSpMkLst>
            <pc:docMk/>
            <pc:sldMk cId="1421073827" sldId="308"/>
            <ac:cxnSpMk id="12" creationId="{A62EE0A3-25A5-4DCD-AB3E-A0F1A9106718}"/>
          </ac:cxnSpMkLst>
        </pc:cxnChg>
      </pc:sldChg>
      <pc:sldChg chg="del">
        <pc:chgData name="Jackson Davis" userId="S::jsd18bs@my.fsu.edu::59cba940-e845-49a8-b331-60b50af58ac8" providerId="AD" clId="Web-{4351C528-623C-E5C8-2D25-0AFAB6BCE826}" dt="2021-11-12T13:20:15.149" v="0"/>
        <pc:sldMkLst>
          <pc:docMk/>
          <pc:sldMk cId="311611270" sldId="316"/>
        </pc:sldMkLst>
      </pc:sldChg>
      <pc:sldChg chg="del">
        <pc:chgData name="Jackson Davis" userId="S::jsd18bs@my.fsu.edu::59cba940-e845-49a8-b331-60b50af58ac8" providerId="AD" clId="Web-{4351C528-623C-E5C8-2D25-0AFAB6BCE826}" dt="2021-11-12T13:20:16.602" v="1"/>
        <pc:sldMkLst>
          <pc:docMk/>
          <pc:sldMk cId="1263521103" sldId="317"/>
        </pc:sldMkLst>
      </pc:sldChg>
      <pc:sldChg chg="del">
        <pc:chgData name="Jackson Davis" userId="S::jsd18bs@my.fsu.edu::59cba940-e845-49a8-b331-60b50af58ac8" providerId="AD" clId="Web-{4351C528-623C-E5C8-2D25-0AFAB6BCE826}" dt="2021-11-12T13:20:17.571" v="2"/>
        <pc:sldMkLst>
          <pc:docMk/>
          <pc:sldMk cId="2381478369" sldId="318"/>
        </pc:sldMkLst>
      </pc:sldChg>
      <pc:sldChg chg="del">
        <pc:chgData name="Jackson Davis" userId="S::jsd18bs@my.fsu.edu::59cba940-e845-49a8-b331-60b50af58ac8" providerId="AD" clId="Web-{4351C528-623C-E5C8-2D25-0AFAB6BCE826}" dt="2021-11-12T13:20:18.524" v="3"/>
        <pc:sldMkLst>
          <pc:docMk/>
          <pc:sldMk cId="54342185" sldId="319"/>
        </pc:sldMkLst>
      </pc:sldChg>
      <pc:sldChg chg="del">
        <pc:chgData name="Jackson Davis" userId="S::jsd18bs@my.fsu.edu::59cba940-e845-49a8-b331-60b50af58ac8" providerId="AD" clId="Web-{4351C528-623C-E5C8-2D25-0AFAB6BCE826}" dt="2021-11-12T13:20:19.915" v="4"/>
        <pc:sldMkLst>
          <pc:docMk/>
          <pc:sldMk cId="3986382288" sldId="320"/>
        </pc:sldMkLst>
      </pc:sldChg>
      <pc:sldChg chg="del">
        <pc:chgData name="Jackson Davis" userId="S::jsd18bs@my.fsu.edu::59cba940-e845-49a8-b331-60b50af58ac8" providerId="AD" clId="Web-{4351C528-623C-E5C8-2D25-0AFAB6BCE826}" dt="2021-11-12T13:20:21.024" v="5"/>
        <pc:sldMkLst>
          <pc:docMk/>
          <pc:sldMk cId="1551308720" sldId="321"/>
        </pc:sldMkLst>
      </pc:sldChg>
      <pc:sldChg chg="addSp delSp modSp">
        <pc:chgData name="Jackson Davis" userId="S::jsd18bs@my.fsu.edu::59cba940-e845-49a8-b331-60b50af58ac8" providerId="AD" clId="Web-{4351C528-623C-E5C8-2D25-0AFAB6BCE826}" dt="2021-11-12T14:40:28.805" v="473" actId="1076"/>
        <pc:sldMkLst>
          <pc:docMk/>
          <pc:sldMk cId="355493519" sldId="322"/>
        </pc:sldMkLst>
        <pc:spChg chg="del">
          <ac:chgData name="Jackson Davis" userId="S::jsd18bs@my.fsu.edu::59cba940-e845-49a8-b331-60b50af58ac8" providerId="AD" clId="Web-{4351C528-623C-E5C8-2D25-0AFAB6BCE826}" dt="2021-11-12T13:43:03.185" v="75"/>
          <ac:spMkLst>
            <pc:docMk/>
            <pc:sldMk cId="355493519" sldId="322"/>
            <ac:spMk id="4" creationId="{3D45BF06-D83C-46DA-A7B2-4878E87772E0}"/>
          </ac:spMkLst>
        </pc:spChg>
        <pc:spChg chg="add mod">
          <ac:chgData name="Jackson Davis" userId="S::jsd18bs@my.fsu.edu::59cba940-e845-49a8-b331-60b50af58ac8" providerId="AD" clId="Web-{4351C528-623C-E5C8-2D25-0AFAB6BCE826}" dt="2021-11-12T13:43:13.076" v="78"/>
          <ac:spMkLst>
            <pc:docMk/>
            <pc:sldMk cId="355493519" sldId="322"/>
            <ac:spMk id="10" creationId="{5E23AF51-41F3-4FFA-A202-00C0C2F0A9AC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4:39:00.896" v="438"/>
          <ac:spMkLst>
            <pc:docMk/>
            <pc:sldMk cId="355493519" sldId="322"/>
            <ac:spMk id="11" creationId="{BD9DE040-B006-40DE-85D9-C3BEE2F15060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4:39:00.896" v="437"/>
          <ac:spMkLst>
            <pc:docMk/>
            <pc:sldMk cId="355493519" sldId="322"/>
            <ac:spMk id="12" creationId="{25A6E420-7B61-43CB-AC78-CD4A9A57EEB7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51.007" v="468" actId="1076"/>
          <ac:spMkLst>
            <pc:docMk/>
            <pc:sldMk cId="355493519" sldId="322"/>
            <ac:spMk id="14" creationId="{DD506426-C10E-4FDD-A648-5340890ED4FF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51.023" v="469" actId="1076"/>
          <ac:spMkLst>
            <pc:docMk/>
            <pc:sldMk cId="355493519" sldId="322"/>
            <ac:spMk id="16" creationId="{772C8827-E6E5-4E27-B508-2264EA0E60A2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51.054" v="471" actId="1076"/>
          <ac:spMkLst>
            <pc:docMk/>
            <pc:sldMk cId="355493519" sldId="322"/>
            <ac:spMk id="20" creationId="{C497C36B-1B12-4BC4-9426-81EF563C67CE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35.132" v="456" actId="1076"/>
          <ac:spMkLst>
            <pc:docMk/>
            <pc:sldMk cId="355493519" sldId="322"/>
            <ac:spMk id="22" creationId="{4D04442D-727E-4287-B250-CF024539B921}"/>
          </ac:spMkLst>
        </pc:spChg>
        <pc:spChg chg="del mod">
          <ac:chgData name="Jackson Davis" userId="S::jsd18bs@my.fsu.edu::59cba940-e845-49a8-b331-60b50af58ac8" providerId="AD" clId="Web-{4351C528-623C-E5C8-2D25-0AFAB6BCE826}" dt="2021-11-12T14:39:00.896" v="439"/>
          <ac:spMkLst>
            <pc:docMk/>
            <pc:sldMk cId="355493519" sldId="322"/>
            <ac:spMk id="34" creationId="{E0F7A34A-C9B2-44CE-B4D2-0ACCC7DD6540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35.179" v="462" actId="1076"/>
          <ac:spMkLst>
            <pc:docMk/>
            <pc:sldMk cId="355493519" sldId="322"/>
            <ac:spMk id="36" creationId="{A355A443-AB80-442C-9191-B99D559001EB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44.366" v="463" actId="1076"/>
          <ac:spMkLst>
            <pc:docMk/>
            <pc:sldMk cId="355493519" sldId="322"/>
            <ac:spMk id="38" creationId="{3DC8E16D-C410-4DDB-B39A-27EC3D2A8A9E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44.382" v="465" actId="1076"/>
          <ac:spMkLst>
            <pc:docMk/>
            <pc:sldMk cId="355493519" sldId="322"/>
            <ac:spMk id="42" creationId="{CDC62F46-72E9-4BD5-8C89-E6C2E6C9F9E7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44.397" v="466" actId="1076"/>
          <ac:spMkLst>
            <pc:docMk/>
            <pc:sldMk cId="355493519" sldId="322"/>
            <ac:spMk id="44" creationId="{13761199-12B0-412F-81E7-AFC46E9A2D73}"/>
          </ac:spMkLst>
        </pc:spChg>
        <pc:spChg chg="add mod">
          <ac:chgData name="Jackson Davis" userId="S::jsd18bs@my.fsu.edu::59cba940-e845-49a8-b331-60b50af58ac8" providerId="AD" clId="Web-{4351C528-623C-E5C8-2D25-0AFAB6BCE826}" dt="2021-11-12T14:39:44.397" v="467" actId="1076"/>
          <ac:spMkLst>
            <pc:docMk/>
            <pc:sldMk cId="355493519" sldId="322"/>
            <ac:spMk id="46" creationId="{3BB67448-A035-4A4F-8842-88C0126EF70A}"/>
          </ac:spMkLst>
        </pc:spChg>
        <pc:picChg chg="add del mod ord">
          <ac:chgData name="Jackson Davis" userId="S::jsd18bs@my.fsu.edu::59cba940-e845-49a8-b331-60b50af58ac8" providerId="AD" clId="Web-{4351C528-623C-E5C8-2D25-0AFAB6BCE826}" dt="2021-11-12T13:43:13.076" v="78"/>
          <ac:picMkLst>
            <pc:docMk/>
            <pc:sldMk cId="355493519" sldId="322"/>
            <ac:picMk id="2" creationId="{4305AF3C-BE63-42E2-8D8C-6437CA556B87}"/>
          </ac:picMkLst>
        </pc:picChg>
        <pc:picChg chg="add del">
          <ac:chgData name="Jackson Davis" userId="S::jsd18bs@my.fsu.edu::59cba940-e845-49a8-b331-60b50af58ac8" providerId="AD" clId="Web-{4351C528-623C-E5C8-2D25-0AFAB6BCE826}" dt="2021-11-12T13:43:10.670" v="77"/>
          <ac:picMkLst>
            <pc:docMk/>
            <pc:sldMk cId="355493519" sldId="322"/>
            <ac:picMk id="5" creationId="{4F0D71D1-8474-472E-8C4B-7B04DDDCD9A4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51.038" v="470" actId="1076"/>
          <ac:picMkLst>
            <pc:docMk/>
            <pc:sldMk cId="355493519" sldId="322"/>
            <ac:picMk id="18" creationId="{8F1636CC-131D-4BBE-BA7F-A600ADCD3663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35.147" v="457" actId="1076"/>
          <ac:picMkLst>
            <pc:docMk/>
            <pc:sldMk cId="355493519" sldId="322"/>
            <ac:picMk id="24" creationId="{5A9FC9B6-C205-4967-A5C0-8E18A8103416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35.147" v="458" actId="1076"/>
          <ac:picMkLst>
            <pc:docMk/>
            <pc:sldMk cId="355493519" sldId="322"/>
            <ac:picMk id="26" creationId="{9E8CCE0F-F6A8-4EA9-A041-7D72DE90A789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35.147" v="459" actId="1076"/>
          <ac:picMkLst>
            <pc:docMk/>
            <pc:sldMk cId="355493519" sldId="322"/>
            <ac:picMk id="28" creationId="{6C41FCE2-5F1A-49B3-8BA5-73DCCBC7D8B2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35.163" v="460" actId="1076"/>
          <ac:picMkLst>
            <pc:docMk/>
            <pc:sldMk cId="355493519" sldId="322"/>
            <ac:picMk id="30" creationId="{AE9D5655-C13C-451E-9883-3AE7AED32539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35.163" v="461" actId="1076"/>
          <ac:picMkLst>
            <pc:docMk/>
            <pc:sldMk cId="355493519" sldId="322"/>
            <ac:picMk id="32" creationId="{2F3FEC18-7527-4669-876F-01AB595C82CD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39:44.382" v="464" actId="1076"/>
          <ac:picMkLst>
            <pc:docMk/>
            <pc:sldMk cId="355493519" sldId="322"/>
            <ac:picMk id="40" creationId="{38B32D43-8C83-413C-8582-5752F2CF72A8}"/>
          </ac:picMkLst>
        </pc:picChg>
        <pc:picChg chg="add mod">
          <ac:chgData name="Jackson Davis" userId="S::jsd18bs@my.fsu.edu::59cba940-e845-49a8-b331-60b50af58ac8" providerId="AD" clId="Web-{4351C528-623C-E5C8-2D25-0AFAB6BCE826}" dt="2021-11-12T14:40:28.805" v="473" actId="1076"/>
          <ac:picMkLst>
            <pc:docMk/>
            <pc:sldMk cId="355493519" sldId="322"/>
            <ac:picMk id="48" creationId="{F8291E5C-E803-4603-847A-03D011B5786A}"/>
          </ac:picMkLst>
        </pc:picChg>
      </pc:sldChg>
      <pc:sldChg chg="addSp delSp modSp new">
        <pc:chgData name="Jackson Davis" userId="S::jsd18bs@my.fsu.edu::59cba940-e845-49a8-b331-60b50af58ac8" providerId="AD" clId="Web-{4351C528-623C-E5C8-2D25-0AFAB6BCE826}" dt="2021-11-12T15:00:11.820" v="791" actId="20577"/>
        <pc:sldMkLst>
          <pc:docMk/>
          <pc:sldMk cId="4184395554" sldId="323"/>
        </pc:sldMkLst>
        <pc:spChg chg="del">
          <ac:chgData name="Jackson Davis" userId="S::jsd18bs@my.fsu.edu::59cba940-e845-49a8-b331-60b50af58ac8" providerId="AD" clId="Web-{4351C528-623C-E5C8-2D25-0AFAB6BCE826}" dt="2021-11-12T14:51:02.134" v="594"/>
          <ac:spMkLst>
            <pc:docMk/>
            <pc:sldMk cId="4184395554" sldId="323"/>
            <ac:spMk id="2" creationId="{699F762D-E910-4B4D-A14C-928BC7479CD1}"/>
          </ac:spMkLst>
        </pc:spChg>
        <pc:spChg chg="add">
          <ac:chgData name="Jackson Davis" userId="S::jsd18bs@my.fsu.edu::59cba940-e845-49a8-b331-60b50af58ac8" providerId="AD" clId="Web-{4351C528-623C-E5C8-2D25-0AFAB6BCE826}" dt="2021-11-12T14:50:59.446" v="593"/>
          <ac:spMkLst>
            <pc:docMk/>
            <pc:sldMk cId="4184395554" sldId="323"/>
            <ac:spMk id="6" creationId="{815F3811-F4CD-4DB8-BC2C-D56969E0111F}"/>
          </ac:spMkLst>
        </pc:spChg>
        <pc:spChg chg="add mod">
          <ac:chgData name="Jackson Davis" userId="S::jsd18bs@my.fsu.edu::59cba940-e845-49a8-b331-60b50af58ac8" providerId="AD" clId="Web-{4351C528-623C-E5C8-2D25-0AFAB6BCE826}" dt="2021-11-12T14:51:40.150" v="601" actId="14100"/>
          <ac:spMkLst>
            <pc:docMk/>
            <pc:sldMk cId="4184395554" sldId="323"/>
            <ac:spMk id="7" creationId="{9B0C168D-F624-4503-9263-C0E419F9B33E}"/>
          </ac:spMkLst>
        </pc:spChg>
        <pc:spChg chg="add mod">
          <ac:chgData name="Jackson Davis" userId="S::jsd18bs@my.fsu.edu::59cba940-e845-49a8-b331-60b50af58ac8" providerId="AD" clId="Web-{4351C528-623C-E5C8-2D25-0AFAB6BCE826}" dt="2021-11-12T15:00:02.023" v="789" actId="20577"/>
          <ac:spMkLst>
            <pc:docMk/>
            <pc:sldMk cId="4184395554" sldId="323"/>
            <ac:spMk id="9" creationId="{E3CA1BD1-3BCB-4F6C-9F00-606EBE01D759}"/>
          </ac:spMkLst>
        </pc:spChg>
        <pc:spChg chg="add del mod">
          <ac:chgData name="Jackson Davis" userId="S::jsd18bs@my.fsu.edu::59cba940-e845-49a8-b331-60b50af58ac8" providerId="AD" clId="Web-{4351C528-623C-E5C8-2D25-0AFAB6BCE826}" dt="2021-11-12T14:58:42.099" v="775"/>
          <ac:spMkLst>
            <pc:docMk/>
            <pc:sldMk cId="4184395554" sldId="323"/>
            <ac:spMk id="11" creationId="{F90DC53A-4D0A-4F20-BE30-3DAEA5177BFF}"/>
          </ac:spMkLst>
        </pc:spChg>
        <pc:spChg chg="add mod">
          <ac:chgData name="Jackson Davis" userId="S::jsd18bs@my.fsu.edu::59cba940-e845-49a8-b331-60b50af58ac8" providerId="AD" clId="Web-{4351C528-623C-E5C8-2D25-0AFAB6BCE826}" dt="2021-11-12T15:00:07.320" v="790" actId="20577"/>
          <ac:spMkLst>
            <pc:docMk/>
            <pc:sldMk cId="4184395554" sldId="323"/>
            <ac:spMk id="13" creationId="{D1CE9B61-3522-4980-A365-7F99F8A5309A}"/>
          </ac:spMkLst>
        </pc:spChg>
        <pc:spChg chg="add mod">
          <ac:chgData name="Jackson Davis" userId="S::jsd18bs@my.fsu.edu::59cba940-e845-49a8-b331-60b50af58ac8" providerId="AD" clId="Web-{4351C528-623C-E5C8-2D25-0AFAB6BCE826}" dt="2021-11-12T15:00:11.820" v="791" actId="20577"/>
          <ac:spMkLst>
            <pc:docMk/>
            <pc:sldMk cId="4184395554" sldId="323"/>
            <ac:spMk id="15" creationId="{22BE9D37-1C2A-4F35-B9A4-FD7573ECEC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33889740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33889740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evaline</a:t>
            </a:r>
            <a:endParaRPr/>
          </a:p>
        </p:txBody>
      </p:sp>
      <p:sp>
        <p:nvSpPr>
          <p:cNvPr id="330" name="Google Shape;330;gf33889740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f33889740b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f33889740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97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8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792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89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792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sldNum" idx="12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Only">
  <p:cSld name="1_Content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56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body" idx="2"/>
          </p:nvPr>
        </p:nvSpPr>
        <p:spPr>
          <a:xfrm>
            <a:off x="10363200" y="5615375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47472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2"/>
          </p:nvPr>
        </p:nvSpPr>
        <p:spPr>
          <a:xfrm>
            <a:off x="4404360" y="1825625"/>
            <a:ext cx="694944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>
            <a:off x="7879080" y="1828800"/>
            <a:ext cx="347472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2"/>
          </p:nvPr>
        </p:nvSpPr>
        <p:spPr>
          <a:xfrm>
            <a:off x="838199" y="1828800"/>
            <a:ext cx="694944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5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2"/>
          </p:nvPr>
        </p:nvSpPr>
        <p:spPr>
          <a:xfrm>
            <a:off x="839788" y="2337360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3"/>
          </p:nvPr>
        </p:nvSpPr>
        <p:spPr>
          <a:xfrm>
            <a:off x="4419600" y="2337360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body" idx="1"/>
          </p:nvPr>
        </p:nvSpPr>
        <p:spPr>
          <a:xfrm>
            <a:off x="787908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3474720" cy="406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2"/>
          <p:cNvSpPr txBox="1">
            <a:spLocks noGrp="1"/>
          </p:cNvSpPr>
          <p:nvPr>
            <p:ph type="body" idx="3"/>
          </p:nvPr>
        </p:nvSpPr>
        <p:spPr>
          <a:xfrm>
            <a:off x="435864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5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3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body" idx="1"/>
          </p:nvPr>
        </p:nvSpPr>
        <p:spPr>
          <a:xfrm>
            <a:off x="787908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10515600" cy="10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body" idx="3"/>
          </p:nvPr>
        </p:nvSpPr>
        <p:spPr>
          <a:xfrm>
            <a:off x="83820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4"/>
          </p:nvPr>
        </p:nvSpPr>
        <p:spPr>
          <a:xfrm>
            <a:off x="435864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5"/>
          <p:cNvSpPr txBox="1">
            <a:spLocks noGrp="1"/>
          </p:cNvSpPr>
          <p:nvPr>
            <p:ph type="body" idx="1"/>
          </p:nvPr>
        </p:nvSpPr>
        <p:spPr>
          <a:xfrm>
            <a:off x="838200" y="1804140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5"/>
          <p:cNvSpPr txBox="1">
            <a:spLocks noGrp="1"/>
          </p:cNvSpPr>
          <p:nvPr>
            <p:ph type="body" idx="2"/>
          </p:nvPr>
        </p:nvSpPr>
        <p:spPr>
          <a:xfrm>
            <a:off x="4358640" y="1804139"/>
            <a:ext cx="3474720" cy="36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 txBox="1">
            <a:spLocks noGrp="1"/>
          </p:cNvSpPr>
          <p:nvPr>
            <p:ph type="body" idx="3"/>
          </p:nvPr>
        </p:nvSpPr>
        <p:spPr>
          <a:xfrm>
            <a:off x="7879080" y="1804138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5"/>
          <p:cNvSpPr txBox="1">
            <a:spLocks noGrp="1"/>
          </p:cNvSpPr>
          <p:nvPr>
            <p:ph type="body" idx="4"/>
          </p:nvPr>
        </p:nvSpPr>
        <p:spPr>
          <a:xfrm>
            <a:off x="838200" y="5457498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body" idx="5"/>
          </p:nvPr>
        </p:nvSpPr>
        <p:spPr>
          <a:xfrm>
            <a:off x="4358640" y="5475891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55"/>
          <p:cNvSpPr txBox="1">
            <a:spLocks noGrp="1"/>
          </p:cNvSpPr>
          <p:nvPr>
            <p:ph type="body" idx="6"/>
          </p:nvPr>
        </p:nvSpPr>
        <p:spPr>
          <a:xfrm>
            <a:off x="7875037" y="5475891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5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body" idx="1"/>
          </p:nvPr>
        </p:nvSpPr>
        <p:spPr>
          <a:xfrm>
            <a:off x="841248" y="1777261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6"/>
          <p:cNvSpPr txBox="1">
            <a:spLocks noGrp="1"/>
          </p:cNvSpPr>
          <p:nvPr>
            <p:ph type="body" idx="2"/>
          </p:nvPr>
        </p:nvSpPr>
        <p:spPr>
          <a:xfrm>
            <a:off x="4358640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56"/>
          <p:cNvSpPr txBox="1">
            <a:spLocks noGrp="1"/>
          </p:cNvSpPr>
          <p:nvPr>
            <p:ph type="body" idx="3"/>
          </p:nvPr>
        </p:nvSpPr>
        <p:spPr>
          <a:xfrm>
            <a:off x="7882128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4"/>
          </p:nvPr>
        </p:nvSpPr>
        <p:spPr>
          <a:xfrm>
            <a:off x="841248" y="5545217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5"/>
          </p:nvPr>
        </p:nvSpPr>
        <p:spPr>
          <a:xfrm>
            <a:off x="4350882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6"/>
          </p:nvPr>
        </p:nvSpPr>
        <p:spPr>
          <a:xfrm>
            <a:off x="7882128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7"/>
          </p:nvPr>
        </p:nvSpPr>
        <p:spPr>
          <a:xfrm>
            <a:off x="841248" y="3367525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8"/>
          </p:nvPr>
        </p:nvSpPr>
        <p:spPr>
          <a:xfrm>
            <a:off x="4350882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9"/>
          </p:nvPr>
        </p:nvSpPr>
        <p:spPr>
          <a:xfrm>
            <a:off x="7882128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13"/>
          </p:nvPr>
        </p:nvSpPr>
        <p:spPr>
          <a:xfrm>
            <a:off x="841248" y="3930674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14"/>
          </p:nvPr>
        </p:nvSpPr>
        <p:spPr>
          <a:xfrm>
            <a:off x="4358640" y="393067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15"/>
          </p:nvPr>
        </p:nvSpPr>
        <p:spPr>
          <a:xfrm>
            <a:off x="7882128" y="3930672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7"/>
          <p:cNvSpPr txBox="1">
            <a:spLocks noGrp="1"/>
          </p:cNvSpPr>
          <p:nvPr>
            <p:ph type="body" idx="1"/>
          </p:nvPr>
        </p:nvSpPr>
        <p:spPr>
          <a:xfrm rot="5400000">
            <a:off x="4087690" y="-1423865"/>
            <a:ext cx="401662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58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  <p:sldLayoutId id="2147483683" r:id="rId22"/>
    <p:sldLayoutId id="21474836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7" r:id="rId3"/>
    <p:sldLayoutId id="2147483691" r:id="rId4"/>
    <p:sldLayoutId id="2147483699" r:id="rId5"/>
    <p:sldLayoutId id="2147483700" r:id="rId6"/>
    <p:sldLayoutId id="2147483688" r:id="rId7"/>
    <p:sldLayoutId id="2147483689" r:id="rId8"/>
    <p:sldLayoutId id="2147483690" r:id="rId9"/>
    <p:sldLayoutId id="2147483692" r:id="rId10"/>
    <p:sldLayoutId id="2147483693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B7B0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7"/>
          <p:cNvSpPr/>
          <p:nvPr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204139" y="6114321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7"/>
          <p:cNvSpPr txBox="1"/>
          <p:nvPr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50" r:id="rId2"/>
    <p:sldLayoutId id="2147483696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1" r:id="rId14"/>
    <p:sldLayoutId id="2147483663" r:id="rId15"/>
    <p:sldLayoutId id="2147483702" r:id="rId16"/>
    <p:sldLayoutId id="2147483703" r:id="rId17"/>
    <p:sldLayoutId id="2147483698" r:id="rId18"/>
    <p:sldLayoutId id="2147483667" r:id="rId19"/>
    <p:sldLayoutId id="2147483704" r:id="rId20"/>
    <p:sldLayoutId id="214748370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0.sv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si.ucf.edu/2020goldteam/" TargetMode="External"/><Relationship Id="rId2" Type="http://schemas.openxmlformats.org/officeDocument/2006/relationships/hyperlink" Target="https://fsi.ucf.edu/2020re-rassorarm/" TargetMode="Externa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33889740b_0_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33" name="Google Shape;333;gf33889740b_0_3"/>
          <p:cNvSpPr txBox="1">
            <a:spLocks noGrp="1"/>
          </p:cNvSpPr>
          <p:nvPr>
            <p:ph type="ctrTitle" idx="4294967295"/>
          </p:nvPr>
        </p:nvSpPr>
        <p:spPr>
          <a:xfrm>
            <a:off x="0" y="4596817"/>
            <a:ext cx="10515600" cy="819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 sz="4600">
                <a:solidFill>
                  <a:srgbClr val="EE2737"/>
                </a:solidFill>
              </a:rPr>
              <a:t>RE-RASSOR ARM</a:t>
            </a:r>
            <a:endParaRPr sz="4600">
              <a:solidFill>
                <a:srgbClr val="EE2737"/>
              </a:solidFill>
            </a:endParaRPr>
          </a:p>
        </p:txBody>
      </p:sp>
      <p:sp>
        <p:nvSpPr>
          <p:cNvPr id="334" name="Google Shape;334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261725"/>
            <a:ext cx="9401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>
                <a:solidFill>
                  <a:schemeClr val="lt1"/>
                </a:solidFill>
              </a:rPr>
              <a:t>Grace Busch </a:t>
            </a:r>
            <a:r>
              <a:rPr lang="en-US" sz="1800">
                <a:solidFill>
                  <a:schemeClr val="lt1"/>
                </a:solidFill>
              </a:rPr>
              <a:t>| Evaline </a:t>
            </a:r>
            <a:r>
              <a:rPr lang="en-US" sz="1800" err="1">
                <a:solidFill>
                  <a:schemeClr val="lt1"/>
                </a:solidFill>
              </a:rPr>
              <a:t>Cantarero</a:t>
            </a:r>
            <a:r>
              <a:rPr lang="en-US" sz="1800">
                <a:solidFill>
                  <a:schemeClr val="lt1"/>
                </a:solidFill>
              </a:rPr>
              <a:t> | Jackson Davis | </a:t>
            </a:r>
            <a:r>
              <a:rPr lang="en-US" sz="1800" b="1">
                <a:solidFill>
                  <a:schemeClr val="lt1"/>
                </a:solidFill>
              </a:rPr>
              <a:t>David Nowicki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5" name="Google Shape;335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553600"/>
            <a:ext cx="1713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>
                <a:solidFill>
                  <a:schemeClr val="lt1"/>
                </a:solidFill>
              </a:rPr>
              <a:t>TEAM 505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2BC89-9D44-45B6-A192-DD6903D17E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646A3-D01E-47B2-A834-8789E2E5A50E}"/>
              </a:ext>
            </a:extLst>
          </p:cNvPr>
          <p:cNvGrpSpPr/>
          <p:nvPr/>
        </p:nvGrpSpPr>
        <p:grpSpPr>
          <a:xfrm>
            <a:off x="10561165" y="110227"/>
            <a:ext cx="1492707" cy="1456130"/>
            <a:chOff x="4790136" y="1925581"/>
            <a:chExt cx="2546060" cy="24982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15FC49-1191-41C5-ADD4-A02364F3249D}"/>
                </a:ext>
              </a:extLst>
            </p:cNvPr>
            <p:cNvSpPr/>
            <p:nvPr/>
          </p:nvSpPr>
          <p:spPr>
            <a:xfrm>
              <a:off x="4790136" y="1925581"/>
              <a:ext cx="2546060" cy="2498276"/>
            </a:xfrm>
            <a:prstGeom prst="ellipse">
              <a:avLst/>
            </a:prstGeom>
            <a:solidFill>
              <a:srgbClr val="236192"/>
            </a:solidFill>
            <a:ln>
              <a:solidFill>
                <a:srgbClr val="23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6CD7616-D24B-4C91-AC89-4E6B1DD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2635" y="2373279"/>
              <a:ext cx="1801906" cy="16071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133D75-A6F4-4AB7-8BA7-C7100545E3E4}"/>
              </a:ext>
            </a:extLst>
          </p:cNvPr>
          <p:cNvGrpSpPr/>
          <p:nvPr/>
        </p:nvGrpSpPr>
        <p:grpSpPr>
          <a:xfrm>
            <a:off x="837308" y="1682048"/>
            <a:ext cx="5255558" cy="3933263"/>
            <a:chOff x="837308" y="1682048"/>
            <a:chExt cx="5255558" cy="39332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440134-A77D-463C-8864-3AF619A6BDAB}"/>
                </a:ext>
              </a:extLst>
            </p:cNvPr>
            <p:cNvSpPr/>
            <p:nvPr/>
          </p:nvSpPr>
          <p:spPr>
            <a:xfrm>
              <a:off x="837308" y="1682048"/>
              <a:ext cx="5255558" cy="3933263"/>
            </a:xfrm>
            <a:prstGeom prst="roundRect">
              <a:avLst/>
            </a:prstGeom>
            <a:solidFill>
              <a:srgbClr val="236192">
                <a:alpha val="40000"/>
              </a:srgbClr>
            </a:solidFill>
            <a:ln w="57150">
              <a:solidFill>
                <a:srgbClr val="23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E5EA04-D865-4BCE-BDC8-7E6615FF4B10}"/>
                </a:ext>
              </a:extLst>
            </p:cNvPr>
            <p:cNvSpPr txBox="1"/>
            <p:nvPr/>
          </p:nvSpPr>
          <p:spPr>
            <a:xfrm>
              <a:off x="900458" y="2051755"/>
              <a:ext cx="5136679" cy="34163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>
                  <a:latin typeface="Arial"/>
                  <a:ea typeface="+mn-lt"/>
                  <a:cs typeface="+mn-lt"/>
                </a:rPr>
                <a:t>The battery pack will provide 12 V DC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>
                  <a:latin typeface="Arial"/>
                  <a:cs typeface="Calibri" panose="020F0502020204030204"/>
                </a:rPr>
                <a:t>Power will be converted to mechanical power to actuate the arm: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2400">
                  <a:latin typeface="Arial"/>
                  <a:cs typeface="Calibri" panose="020F0502020204030204"/>
                </a:rPr>
                <a:t>Torque range from 33 Nm to 45 Nm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2400">
                  <a:latin typeface="Arial"/>
                  <a:cs typeface="Calibri" panose="020F0502020204030204"/>
                </a:rPr>
                <a:t>9 kg to 11 kg arm and loaded drum</a:t>
              </a:r>
            </a:p>
          </p:txBody>
        </p:sp>
      </p:grpSp>
      <p:pic>
        <p:nvPicPr>
          <p:cNvPr id="8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3C0D500-26FA-4AF1-8FDC-1FA6D89A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25" y="4173721"/>
            <a:ext cx="1462824" cy="13255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0A260F-074C-40CB-A469-3C6F51B3C02D}"/>
              </a:ext>
            </a:extLst>
          </p:cNvPr>
          <p:cNvSpPr/>
          <p:nvPr/>
        </p:nvSpPr>
        <p:spPr>
          <a:xfrm>
            <a:off x="9476508" y="2210017"/>
            <a:ext cx="1462824" cy="1108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A473BE-EF46-4196-975C-26E828003CB1}"/>
              </a:ext>
            </a:extLst>
          </p:cNvPr>
          <p:cNvSpPr/>
          <p:nvPr/>
        </p:nvSpPr>
        <p:spPr>
          <a:xfrm>
            <a:off x="9744362" y="2210017"/>
            <a:ext cx="840510" cy="1108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13BF1-72E0-45EC-967A-DF6DCB8F4904}"/>
              </a:ext>
            </a:extLst>
          </p:cNvPr>
          <p:cNvSpPr/>
          <p:nvPr/>
        </p:nvSpPr>
        <p:spPr>
          <a:xfrm>
            <a:off x="10816904" y="2053729"/>
            <a:ext cx="190186" cy="1390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430856-6040-4ED6-8ACF-B5128036F99F}"/>
              </a:ext>
            </a:extLst>
          </p:cNvPr>
          <p:cNvSpPr/>
          <p:nvPr/>
        </p:nvSpPr>
        <p:spPr>
          <a:xfrm>
            <a:off x="11012278" y="2681911"/>
            <a:ext cx="693566" cy="125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576079-1D30-4474-8F3F-F87BA2B026A2}"/>
              </a:ext>
            </a:extLst>
          </p:cNvPr>
          <p:cNvSpPr/>
          <p:nvPr/>
        </p:nvSpPr>
        <p:spPr>
          <a:xfrm>
            <a:off x="7698301" y="3095209"/>
            <a:ext cx="1778208" cy="1162755"/>
          </a:xfrm>
          <a:custGeom>
            <a:avLst/>
            <a:gdLst>
              <a:gd name="connsiteX0" fmla="*/ 41772 w 1778208"/>
              <a:gd name="connsiteY0" fmla="*/ 1162755 h 1162755"/>
              <a:gd name="connsiteX1" fmla="*/ 41772 w 1778208"/>
              <a:gd name="connsiteY1" fmla="*/ 747118 h 1162755"/>
              <a:gd name="connsiteX2" fmla="*/ 475881 w 1778208"/>
              <a:gd name="connsiteY2" fmla="*/ 599336 h 1162755"/>
              <a:gd name="connsiteX3" fmla="*/ 1002354 w 1778208"/>
              <a:gd name="connsiteY3" fmla="*/ 82100 h 1162755"/>
              <a:gd name="connsiteX4" fmla="*/ 1778208 w 1778208"/>
              <a:gd name="connsiteY4" fmla="*/ 8209 h 116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208" h="1162755">
                <a:moveTo>
                  <a:pt x="41772" y="1162755"/>
                </a:moveTo>
                <a:cubicBezTo>
                  <a:pt x="5596" y="1001888"/>
                  <a:pt x="-30580" y="841021"/>
                  <a:pt x="41772" y="747118"/>
                </a:cubicBezTo>
                <a:cubicBezTo>
                  <a:pt x="114124" y="653215"/>
                  <a:pt x="315784" y="710172"/>
                  <a:pt x="475881" y="599336"/>
                </a:cubicBezTo>
                <a:cubicBezTo>
                  <a:pt x="635978" y="488500"/>
                  <a:pt x="785300" y="180621"/>
                  <a:pt x="1002354" y="82100"/>
                </a:cubicBezTo>
                <a:cubicBezTo>
                  <a:pt x="1219409" y="-16421"/>
                  <a:pt x="1498808" y="-4106"/>
                  <a:pt x="1778208" y="820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345727-C0B4-4ABC-B51C-4CE9723703D2}"/>
              </a:ext>
            </a:extLst>
          </p:cNvPr>
          <p:cNvSpPr/>
          <p:nvPr/>
        </p:nvSpPr>
        <p:spPr>
          <a:xfrm>
            <a:off x="7016239" y="2681134"/>
            <a:ext cx="2458454" cy="1576830"/>
          </a:xfrm>
          <a:custGeom>
            <a:avLst/>
            <a:gdLst>
              <a:gd name="connsiteX0" fmla="*/ 31107 w 2561099"/>
              <a:gd name="connsiteY0" fmla="*/ 1576830 h 1576830"/>
              <a:gd name="connsiteX1" fmla="*/ 31107 w 2561099"/>
              <a:gd name="connsiteY1" fmla="*/ 1207375 h 1576830"/>
              <a:gd name="connsiteX2" fmla="*/ 354380 w 2561099"/>
              <a:gd name="connsiteY2" fmla="*/ 1078066 h 1576830"/>
              <a:gd name="connsiteX3" fmla="*/ 483689 w 2561099"/>
              <a:gd name="connsiteY3" fmla="*/ 764030 h 1576830"/>
              <a:gd name="connsiteX4" fmla="*/ 1213362 w 2561099"/>
              <a:gd name="connsiteY4" fmla="*/ 366866 h 1576830"/>
              <a:gd name="connsiteX5" fmla="*/ 1444271 w 2561099"/>
              <a:gd name="connsiteY5" fmla="*/ 209848 h 1576830"/>
              <a:gd name="connsiteX6" fmla="*/ 2460271 w 2561099"/>
              <a:gd name="connsiteY6" fmla="*/ 15884 h 1576830"/>
              <a:gd name="connsiteX7" fmla="*/ 2469507 w 2561099"/>
              <a:gd name="connsiteY7" fmla="*/ 25121 h 157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1099" h="1576830">
                <a:moveTo>
                  <a:pt x="31107" y="1576830"/>
                </a:moveTo>
                <a:cubicBezTo>
                  <a:pt x="4167" y="1433666"/>
                  <a:pt x="-22772" y="1290502"/>
                  <a:pt x="31107" y="1207375"/>
                </a:cubicBezTo>
                <a:cubicBezTo>
                  <a:pt x="84986" y="1124248"/>
                  <a:pt x="278950" y="1151957"/>
                  <a:pt x="354380" y="1078066"/>
                </a:cubicBezTo>
                <a:cubicBezTo>
                  <a:pt x="429810" y="1004175"/>
                  <a:pt x="340525" y="882563"/>
                  <a:pt x="483689" y="764030"/>
                </a:cubicBezTo>
                <a:cubicBezTo>
                  <a:pt x="626853" y="645497"/>
                  <a:pt x="1053265" y="459230"/>
                  <a:pt x="1213362" y="366866"/>
                </a:cubicBezTo>
                <a:cubicBezTo>
                  <a:pt x="1373459" y="274502"/>
                  <a:pt x="1236453" y="268345"/>
                  <a:pt x="1444271" y="209848"/>
                </a:cubicBezTo>
                <a:cubicBezTo>
                  <a:pt x="1652089" y="151351"/>
                  <a:pt x="2289398" y="46672"/>
                  <a:pt x="2460271" y="15884"/>
                </a:cubicBezTo>
                <a:cubicBezTo>
                  <a:pt x="2631144" y="-14904"/>
                  <a:pt x="2550325" y="5108"/>
                  <a:pt x="2469507" y="25121"/>
                </a:cubicBezTo>
              </a:path>
            </a:pathLst>
          </a:custGeom>
          <a:noFill/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3A5B98-F5D9-49E0-B6F5-BA2E128C70D1}"/>
              </a:ext>
            </a:extLst>
          </p:cNvPr>
          <p:cNvGrpSpPr/>
          <p:nvPr/>
        </p:nvGrpSpPr>
        <p:grpSpPr>
          <a:xfrm>
            <a:off x="10635589" y="110227"/>
            <a:ext cx="1425474" cy="1456131"/>
            <a:chOff x="8226325" y="1925582"/>
            <a:chExt cx="2546060" cy="24982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2EBE57-D1BF-492B-B9E7-66FCDD5CC0F0}"/>
                </a:ext>
              </a:extLst>
            </p:cNvPr>
            <p:cNvSpPr/>
            <p:nvPr/>
          </p:nvSpPr>
          <p:spPr>
            <a:xfrm>
              <a:off x="8226325" y="1925582"/>
              <a:ext cx="2546060" cy="2498276"/>
            </a:xfrm>
            <a:prstGeom prst="ellipse">
              <a:avLst/>
            </a:prstGeom>
            <a:solidFill>
              <a:srgbClr val="A4D233"/>
            </a:solidFill>
            <a:ln>
              <a:solidFill>
                <a:srgbClr val="A4D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66">
              <a:extLst>
                <a:ext uri="{FF2B5EF4-FFF2-40B4-BE49-F238E27FC236}">
                  <a16:creationId xmlns:a16="http://schemas.microsoft.com/office/drawing/2014/main" id="{B617FF24-211A-41CF-A84D-B9E47F83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3343" y="2225146"/>
              <a:ext cx="1398493" cy="1903445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EE4D71-3A42-42CE-A4A8-B3BD270954B5}"/>
              </a:ext>
            </a:extLst>
          </p:cNvPr>
          <p:cNvGrpSpPr/>
          <p:nvPr/>
        </p:nvGrpSpPr>
        <p:grpSpPr>
          <a:xfrm>
            <a:off x="842681" y="1571064"/>
            <a:ext cx="5446057" cy="4078940"/>
            <a:chOff x="842681" y="1571064"/>
            <a:chExt cx="5446057" cy="40789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A883D4-4892-41F2-BCD8-5081895751FF}"/>
                </a:ext>
              </a:extLst>
            </p:cNvPr>
            <p:cNvSpPr/>
            <p:nvPr/>
          </p:nvSpPr>
          <p:spPr>
            <a:xfrm>
              <a:off x="842681" y="1571064"/>
              <a:ext cx="5446057" cy="4078940"/>
            </a:xfrm>
            <a:prstGeom prst="roundRect">
              <a:avLst/>
            </a:prstGeom>
            <a:solidFill>
              <a:srgbClr val="A4D233">
                <a:alpha val="40000"/>
              </a:srgbClr>
            </a:solidFill>
            <a:ln w="57150">
              <a:solidFill>
                <a:srgbClr val="A4D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0F58F-9420-490C-83E8-4B8FFFD720F8}"/>
                </a:ext>
              </a:extLst>
            </p:cNvPr>
            <p:cNvSpPr txBox="1"/>
            <p:nvPr/>
          </p:nvSpPr>
          <p:spPr>
            <a:xfrm>
              <a:off x="1196926" y="1995311"/>
              <a:ext cx="4670611" cy="31085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800">
                  <a:latin typeface="Arial"/>
                  <a:cs typeface="Arial"/>
                </a:rPr>
                <a:t>Be able to support an empty or full drum while standing still, moving, digging, or climbing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2800">
                  <a:latin typeface="Arial"/>
                  <a:cs typeface="Arial"/>
                </a:rPr>
                <a:t>Lift 13.6 kg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2800">
                  <a:latin typeface="Arial"/>
                  <a:cs typeface="Arial"/>
                </a:rPr>
                <a:t>Moment of 2 Nm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2800">
                  <a:latin typeface="Arial"/>
                  <a:cs typeface="Arial"/>
                </a:rPr>
                <a:t>Torque of 45.2 Nm </a:t>
              </a:r>
            </a:p>
          </p:txBody>
        </p:sp>
      </p:grpSp>
      <p:pic>
        <p:nvPicPr>
          <p:cNvPr id="2" name="Picture 6" descr="Diagram&#10;&#10;Description automatically generated">
            <a:extLst>
              <a:ext uri="{FF2B5EF4-FFF2-40B4-BE49-F238E27FC236}">
                <a16:creationId xmlns:a16="http://schemas.microsoft.com/office/drawing/2014/main" id="{692A6398-0D89-4540-816E-302022880E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6905" t="7516" r="6655" b="24183"/>
          <a:stretch/>
        </p:blipFill>
        <p:spPr>
          <a:xfrm>
            <a:off x="6676850" y="2148861"/>
            <a:ext cx="4836798" cy="27943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B2922-4516-4C57-B587-C933CE0C4E61}"/>
              </a:ext>
            </a:extLst>
          </p:cNvPr>
          <p:cNvSpPr txBox="1"/>
          <p:nvPr/>
        </p:nvSpPr>
        <p:spPr>
          <a:xfrm>
            <a:off x="10684933" y="55372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Grace Bush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602 L 0.5290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F7D5CB-6900-4C0F-A1A5-C77C91A57866}"/>
              </a:ext>
            </a:extLst>
          </p:cNvPr>
          <p:cNvSpPr/>
          <p:nvPr/>
        </p:nvSpPr>
        <p:spPr>
          <a:xfrm>
            <a:off x="1212907" y="1737572"/>
            <a:ext cx="2129117" cy="2196352"/>
          </a:xfrm>
          <a:prstGeom prst="ellipse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72F7CB-BA57-42CA-AA04-782314B0CE6D}"/>
              </a:ext>
            </a:extLst>
          </p:cNvPr>
          <p:cNvSpPr/>
          <p:nvPr/>
        </p:nvSpPr>
        <p:spPr>
          <a:xfrm>
            <a:off x="3765549" y="1796187"/>
            <a:ext cx="2129117" cy="2196352"/>
          </a:xfrm>
          <a:prstGeom prst="ellips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D2574F-ECC7-4EA6-A485-8A800264BDB4}"/>
              </a:ext>
            </a:extLst>
          </p:cNvPr>
          <p:cNvSpPr/>
          <p:nvPr/>
        </p:nvSpPr>
        <p:spPr>
          <a:xfrm>
            <a:off x="6357268" y="1796186"/>
            <a:ext cx="2129117" cy="2196352"/>
          </a:xfrm>
          <a:prstGeom prst="ellipse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8" descr="Brain in head outline">
            <a:extLst>
              <a:ext uri="{FF2B5EF4-FFF2-40B4-BE49-F238E27FC236}">
                <a16:creationId xmlns:a16="http://schemas.microsoft.com/office/drawing/2014/main" id="{9F21BC56-4CDC-4DCA-A8F2-FA10B5791F7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0063" y="1832524"/>
            <a:ext cx="1993607" cy="1993607"/>
          </a:xfrm>
        </p:spPr>
      </p:pic>
      <p:pic>
        <p:nvPicPr>
          <p:cNvPr id="2" name="Graphic 8" descr="Dice outline">
            <a:extLst>
              <a:ext uri="{FF2B5EF4-FFF2-40B4-BE49-F238E27FC236}">
                <a16:creationId xmlns:a16="http://schemas.microsoft.com/office/drawing/2014/main" id="{26DC140B-16A6-4249-B686-BB280A53E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6452" y="2128569"/>
            <a:ext cx="1548864" cy="15390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ECFE58-BFF7-438A-8DF9-6F7BA3774DCA}"/>
              </a:ext>
            </a:extLst>
          </p:cNvPr>
          <p:cNvSpPr/>
          <p:nvPr/>
        </p:nvSpPr>
        <p:spPr>
          <a:xfrm>
            <a:off x="8955883" y="1688724"/>
            <a:ext cx="2129117" cy="2196352"/>
          </a:xfrm>
          <a:prstGeom prst="ellipse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1" descr="Latte Cup with solid fill">
            <a:extLst>
              <a:ext uri="{FF2B5EF4-FFF2-40B4-BE49-F238E27FC236}">
                <a16:creationId xmlns:a16="http://schemas.microsoft.com/office/drawing/2014/main" id="{45E08427-B875-4FD3-B06A-995CBBF1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9933" y="2287552"/>
            <a:ext cx="1090246" cy="1090246"/>
          </a:xfrm>
          <a:prstGeom prst="rect">
            <a:avLst/>
          </a:prstGeom>
        </p:spPr>
      </p:pic>
      <p:pic>
        <p:nvPicPr>
          <p:cNvPr id="12" name="Graphic 12" descr="Ice hockey with solid fill">
            <a:extLst>
              <a:ext uri="{FF2B5EF4-FFF2-40B4-BE49-F238E27FC236}">
                <a16:creationId xmlns:a16="http://schemas.microsoft.com/office/drawing/2014/main" id="{43C4C826-302E-4C47-87EA-82149CE1D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62352" y="2601372"/>
            <a:ext cx="1109784" cy="1100015"/>
          </a:xfrm>
          <a:prstGeom prst="rect">
            <a:avLst/>
          </a:prstGeom>
        </p:spPr>
      </p:pic>
      <p:pic>
        <p:nvPicPr>
          <p:cNvPr id="14" name="Graphic 14" descr="Hammock with solid fill">
            <a:extLst>
              <a:ext uri="{FF2B5EF4-FFF2-40B4-BE49-F238E27FC236}">
                <a16:creationId xmlns:a16="http://schemas.microsoft.com/office/drawing/2014/main" id="{168D8070-0549-48A4-B37B-ED02ED0834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66266" y="1793737"/>
            <a:ext cx="1051169" cy="1051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C4B37-8272-464C-987F-96007BD455AE}"/>
              </a:ext>
            </a:extLst>
          </p:cNvPr>
          <p:cNvSpPr txBox="1"/>
          <p:nvPr/>
        </p:nvSpPr>
        <p:spPr>
          <a:xfrm>
            <a:off x="974220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Brain Stroming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28580-9113-4459-9E2F-65ACC554F6AF}"/>
              </a:ext>
            </a:extLst>
          </p:cNvPr>
          <p:cNvSpPr txBox="1"/>
          <p:nvPr/>
        </p:nvSpPr>
        <p:spPr>
          <a:xfrm>
            <a:off x="3496688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Morphological Chart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F35D3-9BA3-485B-82E7-E43EC9397D2C}"/>
              </a:ext>
            </a:extLst>
          </p:cNvPr>
          <p:cNvSpPr txBox="1"/>
          <p:nvPr/>
        </p:nvSpPr>
        <p:spPr>
          <a:xfrm>
            <a:off x="6107616" y="415778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Biomimicry 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950B6-A2D9-4B73-9CCB-911481A9C4FB}"/>
              </a:ext>
            </a:extLst>
          </p:cNvPr>
          <p:cNvSpPr txBox="1"/>
          <p:nvPr/>
        </p:nvSpPr>
        <p:spPr>
          <a:xfrm>
            <a:off x="8645876" y="41577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+mn-lt"/>
                <a:cs typeface="Arial"/>
              </a:rPr>
              <a:t>Forced Analogy</a:t>
            </a:r>
            <a:endParaRPr lang="en-US"/>
          </a:p>
        </p:txBody>
      </p:sp>
      <p:pic>
        <p:nvPicPr>
          <p:cNvPr id="20" name="Graphic 4" descr="Butterfly with solid fill">
            <a:extLst>
              <a:ext uri="{FF2B5EF4-FFF2-40B4-BE49-F238E27FC236}">
                <a16:creationId xmlns:a16="http://schemas.microsoft.com/office/drawing/2014/main" id="{B1D11797-0949-4EA8-B0AE-31593440FE9C}"/>
              </a:ext>
            </a:extLst>
          </p:cNvPr>
          <p:cNvPicPr>
            <a:picLocks noGrp="1"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81383" y="2132295"/>
            <a:ext cx="1676400" cy="167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31024-D884-44CF-9B13-49AC801EF5FE}"/>
              </a:ext>
            </a:extLst>
          </p:cNvPr>
          <p:cNvSpPr txBox="1"/>
          <p:nvPr/>
        </p:nvSpPr>
        <p:spPr>
          <a:xfrm>
            <a:off x="10763956" y="55597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Grace Bush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3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D20E-B7C8-4F2E-B8E2-7B8E9F81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Medium Fidelity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879B48-9BA2-42CE-8DAB-F03801E74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DDE5A-6E7F-4CE7-86C9-BC922D9E4D9B}"/>
              </a:ext>
            </a:extLst>
          </p:cNvPr>
          <p:cNvSpPr/>
          <p:nvPr/>
        </p:nvSpPr>
        <p:spPr>
          <a:xfrm>
            <a:off x="1330568" y="1682260"/>
            <a:ext cx="1797537" cy="3311769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E73473-B3D8-4D02-8983-9387757B4023}"/>
              </a:ext>
            </a:extLst>
          </p:cNvPr>
          <p:cNvSpPr/>
          <p:nvPr/>
        </p:nvSpPr>
        <p:spPr>
          <a:xfrm>
            <a:off x="3343030" y="1682260"/>
            <a:ext cx="1797537" cy="3311769"/>
          </a:xfrm>
          <a:prstGeom prst="round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D0A506-010B-4B88-A507-86591344B7B2}"/>
              </a:ext>
            </a:extLst>
          </p:cNvPr>
          <p:cNvSpPr/>
          <p:nvPr/>
        </p:nvSpPr>
        <p:spPr>
          <a:xfrm>
            <a:off x="5355491" y="1672491"/>
            <a:ext cx="1797537" cy="3311769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8E327-ABA9-4377-A946-68DFB83F8973}"/>
              </a:ext>
            </a:extLst>
          </p:cNvPr>
          <p:cNvSpPr/>
          <p:nvPr/>
        </p:nvSpPr>
        <p:spPr>
          <a:xfrm>
            <a:off x="7367953" y="1682260"/>
            <a:ext cx="1797537" cy="3311769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1A3402-AC81-4FAE-B726-7CF9BA74F14B}"/>
              </a:ext>
            </a:extLst>
          </p:cNvPr>
          <p:cNvSpPr/>
          <p:nvPr/>
        </p:nvSpPr>
        <p:spPr>
          <a:xfrm>
            <a:off x="9380414" y="1672491"/>
            <a:ext cx="1797537" cy="3311769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59578-0DBD-4912-A8F8-08A8B422A956}"/>
              </a:ext>
            </a:extLst>
          </p:cNvPr>
          <p:cNvSpPr txBox="1"/>
          <p:nvPr/>
        </p:nvSpPr>
        <p:spPr>
          <a:xfrm>
            <a:off x="1412631" y="2076939"/>
            <a:ext cx="180535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Stepper motor 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Spring-loaded stopper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Planetary gearbox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cylindrical arm</a:t>
            </a:r>
            <a:endParaRPr lang="en-US">
              <a:solidFill>
                <a:schemeClr val="bg1"/>
              </a:solidFill>
              <a:latin typeface="Arial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FF38D-DF03-4099-A535-E3D55FBE2CA9}"/>
              </a:ext>
            </a:extLst>
          </p:cNvPr>
          <p:cNvSpPr txBox="1"/>
          <p:nvPr/>
        </p:nvSpPr>
        <p:spPr>
          <a:xfrm>
            <a:off x="3346938" y="2076939"/>
            <a:ext cx="18053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Pneumatic </a:t>
            </a: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muscles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Cylindrical arm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8B5D8-2FE9-4D3A-BEF0-C883B0243045}"/>
              </a:ext>
            </a:extLst>
          </p:cNvPr>
          <p:cNvSpPr txBox="1"/>
          <p:nvPr/>
        </p:nvSpPr>
        <p:spPr>
          <a:xfrm>
            <a:off x="5359398" y="2028093"/>
            <a:ext cx="1736969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Stepper          motor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Electromagnetic</a:t>
            </a:r>
            <a:r>
              <a:rPr lang="en-US" sz="2000">
                <a:solidFill>
                  <a:schemeClr val="bg1"/>
                </a:solidFill>
                <a:latin typeface="Arial"/>
                <a:ea typeface="+mn-lt"/>
                <a:cs typeface="Arial"/>
              </a:rPr>
              <a:t> b</a:t>
            </a: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rake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Harmonic gearbox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Tapered cylindrical arm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11995-8338-4821-B41A-0E1F44EBF5CD}"/>
              </a:ext>
            </a:extLst>
          </p:cNvPr>
          <p:cNvSpPr txBox="1"/>
          <p:nvPr/>
        </p:nvSpPr>
        <p:spPr>
          <a:xfrm>
            <a:off x="7440244" y="2028092"/>
            <a:ext cx="173696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Pneumatic air wrench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cylindrical arm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electromagnetic brake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CA50-E08B-4406-806B-9B39EFBC788D}"/>
              </a:ext>
            </a:extLst>
          </p:cNvPr>
          <p:cNvSpPr txBox="1"/>
          <p:nvPr/>
        </p:nvSpPr>
        <p:spPr>
          <a:xfrm>
            <a:off x="9501551" y="2028092"/>
            <a:ext cx="173696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One large stepper motor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Honeycomb structured arm 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C900859-662C-42CA-8864-E2F805D6DAAC}"/>
              </a:ext>
            </a:extLst>
          </p:cNvPr>
          <p:cNvSpPr/>
          <p:nvPr/>
        </p:nvSpPr>
        <p:spPr>
          <a:xfrm>
            <a:off x="9498984" y="4707058"/>
            <a:ext cx="566616" cy="49823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9DF03BE-F3F1-4653-AB8F-FDCDF5601CCA}"/>
              </a:ext>
            </a:extLst>
          </p:cNvPr>
          <p:cNvSpPr/>
          <p:nvPr/>
        </p:nvSpPr>
        <p:spPr>
          <a:xfrm>
            <a:off x="10036291" y="4423750"/>
            <a:ext cx="566616" cy="49823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6BED9A23-12AA-4B3E-A091-CA6E68B18B84}"/>
              </a:ext>
            </a:extLst>
          </p:cNvPr>
          <p:cNvSpPr/>
          <p:nvPr/>
        </p:nvSpPr>
        <p:spPr>
          <a:xfrm>
            <a:off x="10573599" y="4707058"/>
            <a:ext cx="566616" cy="49823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3" descr="Muscular arm with solid fill">
            <a:extLst>
              <a:ext uri="{FF2B5EF4-FFF2-40B4-BE49-F238E27FC236}">
                <a16:creationId xmlns:a16="http://schemas.microsoft.com/office/drawing/2014/main" id="{6B9CBD1D-AF04-4E76-828F-D42F6F516B4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2338" y="4229714"/>
            <a:ext cx="1104900" cy="1104900"/>
          </a:xfrm>
        </p:spPr>
      </p:pic>
      <p:pic>
        <p:nvPicPr>
          <p:cNvPr id="14" name="Graphic 19" descr="Solar system with solid fill">
            <a:extLst>
              <a:ext uri="{FF2B5EF4-FFF2-40B4-BE49-F238E27FC236}">
                <a16:creationId xmlns:a16="http://schemas.microsoft.com/office/drawing/2014/main" id="{D892E316-B508-46FD-9819-D7F24DAFD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6742" y="4450978"/>
            <a:ext cx="1015252" cy="1004047"/>
          </a:xfrm>
          <a:prstGeom prst="rect">
            <a:avLst/>
          </a:prstGeom>
        </p:spPr>
      </p:pic>
      <p:pic>
        <p:nvPicPr>
          <p:cNvPr id="20" name="Graphic 20" descr="Gears with solid fill">
            <a:extLst>
              <a:ext uri="{FF2B5EF4-FFF2-40B4-BE49-F238E27FC236}">
                <a16:creationId xmlns:a16="http://schemas.microsoft.com/office/drawing/2014/main" id="{22FF4A16-AE62-4D03-90A9-60268CC01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5682" y="4350124"/>
            <a:ext cx="1104900" cy="1104899"/>
          </a:xfrm>
          <a:prstGeom prst="rect">
            <a:avLst/>
          </a:prstGeom>
        </p:spPr>
      </p:pic>
      <p:pic>
        <p:nvPicPr>
          <p:cNvPr id="21" name="Graphic 21" descr="Wrench with solid fill">
            <a:extLst>
              <a:ext uri="{FF2B5EF4-FFF2-40B4-BE49-F238E27FC236}">
                <a16:creationId xmlns:a16="http://schemas.microsoft.com/office/drawing/2014/main" id="{17A2DDA6-FD0E-4510-8A01-C8530ED17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1535" y="4417359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6DED9-A6C2-4787-AD54-FAC4BBDAF842}"/>
              </a:ext>
            </a:extLst>
          </p:cNvPr>
          <p:cNvSpPr txBox="1"/>
          <p:nvPr/>
        </p:nvSpPr>
        <p:spPr>
          <a:xfrm>
            <a:off x="10763956" y="5503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Grace Bush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6117-DE74-4B6E-8492-D7ACF51C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High Fidelity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3A8A9-44DF-489B-92F2-8766A35DC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EDFEC3-5AC1-4FA1-81C6-EEAD090D0977}"/>
              </a:ext>
            </a:extLst>
          </p:cNvPr>
          <p:cNvSpPr/>
          <p:nvPr/>
        </p:nvSpPr>
        <p:spPr>
          <a:xfrm>
            <a:off x="908218" y="1642515"/>
            <a:ext cx="3131372" cy="3152248"/>
          </a:xfrm>
          <a:prstGeom prst="ellips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714079-7AE6-457A-8966-D04CF4AE54DE}"/>
              </a:ext>
            </a:extLst>
          </p:cNvPr>
          <p:cNvSpPr/>
          <p:nvPr/>
        </p:nvSpPr>
        <p:spPr>
          <a:xfrm>
            <a:off x="4495798" y="1694708"/>
            <a:ext cx="3131372" cy="3152247"/>
          </a:xfrm>
          <a:prstGeom prst="ellipse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1A81A3-7A5D-4E64-A4BF-AD01D64E9508}"/>
              </a:ext>
            </a:extLst>
          </p:cNvPr>
          <p:cNvSpPr/>
          <p:nvPr/>
        </p:nvSpPr>
        <p:spPr>
          <a:xfrm>
            <a:off x="8079366" y="1652952"/>
            <a:ext cx="3131372" cy="3152248"/>
          </a:xfrm>
          <a:prstGeom prst="ellipse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5A2E13-5A1D-43F4-B749-DE8C036FFA5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6AB3326-DE68-4EF5-9605-B2CB2D4D3003}"/>
              </a:ext>
            </a:extLst>
          </p:cNvPr>
          <p:cNvSpPr/>
          <p:nvPr/>
        </p:nvSpPr>
        <p:spPr>
          <a:xfrm>
            <a:off x="6258576" y="2756507"/>
            <a:ext cx="908137" cy="688932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92A1D7-F141-4082-9122-0F7F148300A2}"/>
              </a:ext>
            </a:extLst>
          </p:cNvPr>
          <p:cNvSpPr/>
          <p:nvPr/>
        </p:nvSpPr>
        <p:spPr>
          <a:xfrm rot="-780000">
            <a:off x="6858752" y="2757709"/>
            <a:ext cx="551697" cy="690465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FD5E997-33B5-4161-BA27-0685E87621EC}"/>
              </a:ext>
            </a:extLst>
          </p:cNvPr>
          <p:cNvSpPr/>
          <p:nvPr/>
        </p:nvSpPr>
        <p:spPr>
          <a:xfrm>
            <a:off x="5622833" y="2417032"/>
            <a:ext cx="1557617" cy="1602439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AA184EC-7410-4BB0-B4A4-823C423B94F5}"/>
              </a:ext>
            </a:extLst>
          </p:cNvPr>
          <p:cNvSpPr/>
          <p:nvPr/>
        </p:nvSpPr>
        <p:spPr>
          <a:xfrm>
            <a:off x="5483297" y="2455255"/>
            <a:ext cx="1501588" cy="1546410"/>
          </a:xfrm>
          <a:prstGeom prst="ellips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120AA60-C363-49E6-A2FE-CBADE0DBD6C8}"/>
              </a:ext>
            </a:extLst>
          </p:cNvPr>
          <p:cNvSpPr/>
          <p:nvPr/>
        </p:nvSpPr>
        <p:spPr>
          <a:xfrm>
            <a:off x="5027847" y="2437910"/>
            <a:ext cx="1557617" cy="1602439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D96F41D-1DFB-45A3-8835-582BFA43B4F6}"/>
              </a:ext>
            </a:extLst>
          </p:cNvPr>
          <p:cNvSpPr/>
          <p:nvPr/>
        </p:nvSpPr>
        <p:spPr>
          <a:xfrm>
            <a:off x="4888310" y="2476130"/>
            <a:ext cx="1501588" cy="1546410"/>
          </a:xfrm>
          <a:prstGeom prst="ellipse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CB169AF-E813-4870-AB23-3881DFA0468C}"/>
              </a:ext>
            </a:extLst>
          </p:cNvPr>
          <p:cNvSpPr/>
          <p:nvPr/>
        </p:nvSpPr>
        <p:spPr>
          <a:xfrm>
            <a:off x="5774497" y="2930044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489C92D-59C2-4D69-A20B-D7427AF5B5E1}"/>
              </a:ext>
            </a:extLst>
          </p:cNvPr>
          <p:cNvSpPr/>
          <p:nvPr/>
        </p:nvSpPr>
        <p:spPr>
          <a:xfrm>
            <a:off x="5680550" y="2930044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50879B4-8371-4CEA-BC35-CABF81B43AAE}"/>
              </a:ext>
            </a:extLst>
          </p:cNvPr>
          <p:cNvSpPr/>
          <p:nvPr/>
        </p:nvSpPr>
        <p:spPr>
          <a:xfrm>
            <a:off x="5597044" y="2930044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007E5C-865B-4E06-BE61-294B2F161713}"/>
              </a:ext>
            </a:extLst>
          </p:cNvPr>
          <p:cNvSpPr/>
          <p:nvPr/>
        </p:nvSpPr>
        <p:spPr>
          <a:xfrm>
            <a:off x="5513536" y="2930044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BC3605-45E1-49B3-8D29-6BC23A0AC6A3}"/>
              </a:ext>
            </a:extLst>
          </p:cNvPr>
          <p:cNvSpPr/>
          <p:nvPr/>
        </p:nvSpPr>
        <p:spPr>
          <a:xfrm>
            <a:off x="4814167" y="2930044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7B8196-C18E-43ED-BAE9-F2DC3A7D0BE1}"/>
              </a:ext>
            </a:extLst>
          </p:cNvPr>
          <p:cNvSpPr/>
          <p:nvPr/>
        </p:nvSpPr>
        <p:spPr>
          <a:xfrm>
            <a:off x="4720220" y="2930043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329AD3D-36EA-4494-AE94-9D794D69AB24}"/>
              </a:ext>
            </a:extLst>
          </p:cNvPr>
          <p:cNvSpPr/>
          <p:nvPr/>
        </p:nvSpPr>
        <p:spPr>
          <a:xfrm>
            <a:off x="4636714" y="2930043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7021A55-EC40-4B3D-B4F6-C34F4877AE09}"/>
              </a:ext>
            </a:extLst>
          </p:cNvPr>
          <p:cNvSpPr/>
          <p:nvPr/>
        </p:nvSpPr>
        <p:spPr>
          <a:xfrm>
            <a:off x="4553206" y="2930043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F219B3D-B7A8-43AC-BECB-35CA2D66558F}"/>
              </a:ext>
            </a:extLst>
          </p:cNvPr>
          <p:cNvSpPr/>
          <p:nvPr/>
        </p:nvSpPr>
        <p:spPr>
          <a:xfrm>
            <a:off x="5639871" y="3050238"/>
            <a:ext cx="384685" cy="356437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4A5467-B46B-41E0-8869-93540548D605}"/>
              </a:ext>
            </a:extLst>
          </p:cNvPr>
          <p:cNvSpPr/>
          <p:nvPr/>
        </p:nvSpPr>
        <p:spPr>
          <a:xfrm>
            <a:off x="5681624" y="3091991"/>
            <a:ext cx="342932" cy="314684"/>
          </a:xfrm>
          <a:prstGeom prst="ellipse">
            <a:avLst/>
          </a:prstGeom>
          <a:solidFill>
            <a:srgbClr val="EE2737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F6F313F-441C-44CD-95E7-E057B1FB548C}"/>
              </a:ext>
            </a:extLst>
          </p:cNvPr>
          <p:cNvSpPr/>
          <p:nvPr/>
        </p:nvSpPr>
        <p:spPr>
          <a:xfrm>
            <a:off x="4669104" y="3039799"/>
            <a:ext cx="384685" cy="356437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517038D-7C77-4E2A-84E0-E0EDB9B4670D}"/>
              </a:ext>
            </a:extLst>
          </p:cNvPr>
          <p:cNvSpPr/>
          <p:nvPr/>
        </p:nvSpPr>
        <p:spPr>
          <a:xfrm>
            <a:off x="4710856" y="3081552"/>
            <a:ext cx="342932" cy="314684"/>
          </a:xfrm>
          <a:prstGeom prst="ellipse">
            <a:avLst/>
          </a:prstGeom>
          <a:solidFill>
            <a:srgbClr val="EE2737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1E40F31-C4DE-4762-8966-D406F9743D40}"/>
              </a:ext>
            </a:extLst>
          </p:cNvPr>
          <p:cNvSpPr/>
          <p:nvPr/>
        </p:nvSpPr>
        <p:spPr>
          <a:xfrm>
            <a:off x="1429531" y="2269820"/>
            <a:ext cx="1951971" cy="1972847"/>
          </a:xfrm>
          <a:prstGeom prst="ellipse">
            <a:avLst/>
          </a:prstGeom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267AD5-E5A9-448B-A9A5-AD9ECD509702}"/>
              </a:ext>
            </a:extLst>
          </p:cNvPr>
          <p:cNvSpPr/>
          <p:nvPr/>
        </p:nvSpPr>
        <p:spPr>
          <a:xfrm>
            <a:off x="1544353" y="2666478"/>
            <a:ext cx="1576191" cy="1576190"/>
          </a:xfrm>
          <a:prstGeom prst="ellipse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C265A40-DAD2-4F13-B897-CECF2B0AAE30}"/>
              </a:ext>
            </a:extLst>
          </p:cNvPr>
          <p:cNvSpPr/>
          <p:nvPr/>
        </p:nvSpPr>
        <p:spPr>
          <a:xfrm>
            <a:off x="2174567" y="3004419"/>
            <a:ext cx="521920" cy="532358"/>
          </a:xfrm>
          <a:prstGeom prst="ellipse">
            <a:avLst/>
          </a:prstGeom>
          <a:solidFill>
            <a:srgbClr val="B7B09C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6677985-DA39-4068-B634-C47BCEA13016}"/>
              </a:ext>
            </a:extLst>
          </p:cNvPr>
          <p:cNvSpPr/>
          <p:nvPr/>
        </p:nvSpPr>
        <p:spPr>
          <a:xfrm>
            <a:off x="1659177" y="3271901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95B971C-FFAD-4A33-B3A6-5D8636F26422}"/>
              </a:ext>
            </a:extLst>
          </p:cNvPr>
          <p:cNvSpPr/>
          <p:nvPr/>
        </p:nvSpPr>
        <p:spPr>
          <a:xfrm>
            <a:off x="1805314" y="3762503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DF9E83E-9C3A-49DC-8D03-F6C37607C851}"/>
              </a:ext>
            </a:extLst>
          </p:cNvPr>
          <p:cNvSpPr/>
          <p:nvPr/>
        </p:nvSpPr>
        <p:spPr>
          <a:xfrm>
            <a:off x="2233287" y="3950393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C2AD41F-0954-4E10-8A89-6BA493FC27E8}"/>
              </a:ext>
            </a:extLst>
          </p:cNvPr>
          <p:cNvSpPr/>
          <p:nvPr/>
        </p:nvSpPr>
        <p:spPr>
          <a:xfrm>
            <a:off x="2661258" y="3762503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D2C982E-A0B6-464D-827F-8401BC8B64E5}"/>
              </a:ext>
            </a:extLst>
          </p:cNvPr>
          <p:cNvSpPr/>
          <p:nvPr/>
        </p:nvSpPr>
        <p:spPr>
          <a:xfrm>
            <a:off x="2807395" y="3271899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4773F52-763E-4791-9381-7089D81BA957}"/>
              </a:ext>
            </a:extLst>
          </p:cNvPr>
          <p:cNvSpPr/>
          <p:nvPr/>
        </p:nvSpPr>
        <p:spPr>
          <a:xfrm>
            <a:off x="1909695" y="2864803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2530EAE-5227-4F95-A370-29BE46BAA0DF}"/>
              </a:ext>
            </a:extLst>
          </p:cNvPr>
          <p:cNvSpPr/>
          <p:nvPr/>
        </p:nvSpPr>
        <p:spPr>
          <a:xfrm>
            <a:off x="2494243" y="2833488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raphic 15" descr="Single gear with solid fill">
            <a:extLst>
              <a:ext uri="{FF2B5EF4-FFF2-40B4-BE49-F238E27FC236}">
                <a16:creationId xmlns:a16="http://schemas.microsoft.com/office/drawing/2014/main" id="{8B9A6A9D-76C0-4BFA-9E2F-D10FB1B57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5053" y="2842105"/>
            <a:ext cx="1225085" cy="1256398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80015498-ED03-4942-80C0-471458376818}"/>
              </a:ext>
            </a:extLst>
          </p:cNvPr>
          <p:cNvSpPr/>
          <p:nvPr/>
        </p:nvSpPr>
        <p:spPr>
          <a:xfrm>
            <a:off x="8982548" y="2669620"/>
            <a:ext cx="1513562" cy="177452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F2B87AA-1225-47A2-8722-DE15BBCC2E95}"/>
              </a:ext>
            </a:extLst>
          </p:cNvPr>
          <p:cNvSpPr/>
          <p:nvPr/>
        </p:nvSpPr>
        <p:spPr>
          <a:xfrm rot="17520000">
            <a:off x="8797128" y="2726204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B442118-1C24-4941-9A9A-9A276AE73487}"/>
              </a:ext>
            </a:extLst>
          </p:cNvPr>
          <p:cNvSpPr/>
          <p:nvPr/>
        </p:nvSpPr>
        <p:spPr>
          <a:xfrm rot="17520000">
            <a:off x="9016333" y="2726204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AEBA749-D2A2-41D3-AFFD-4067B46AEBDC}"/>
              </a:ext>
            </a:extLst>
          </p:cNvPr>
          <p:cNvSpPr/>
          <p:nvPr/>
        </p:nvSpPr>
        <p:spPr>
          <a:xfrm rot="17520000">
            <a:off x="9256415" y="2715766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041DB72-50DE-4506-96D1-7E81D287E56D}"/>
              </a:ext>
            </a:extLst>
          </p:cNvPr>
          <p:cNvSpPr/>
          <p:nvPr/>
        </p:nvSpPr>
        <p:spPr>
          <a:xfrm rot="17520000">
            <a:off x="9496498" y="2715766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A7BEFD8-D9AC-4338-8104-BD619FC36400}"/>
              </a:ext>
            </a:extLst>
          </p:cNvPr>
          <p:cNvSpPr/>
          <p:nvPr/>
        </p:nvSpPr>
        <p:spPr>
          <a:xfrm rot="17520000">
            <a:off x="9715703" y="2715765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0CA9883-F008-4573-B142-F26F9DB9AC8A}"/>
              </a:ext>
            </a:extLst>
          </p:cNvPr>
          <p:cNvSpPr/>
          <p:nvPr/>
        </p:nvSpPr>
        <p:spPr>
          <a:xfrm rot="17520000">
            <a:off x="9924470" y="2726204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C3EFD6A-E6E8-464D-BC7F-DFF6651B2B93}"/>
              </a:ext>
            </a:extLst>
          </p:cNvPr>
          <p:cNvSpPr/>
          <p:nvPr/>
        </p:nvSpPr>
        <p:spPr>
          <a:xfrm rot="17520000">
            <a:off x="10154113" y="2726203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4EDDC-A284-454E-8ECC-C11FE6B1823D}"/>
              </a:ext>
            </a:extLst>
          </p:cNvPr>
          <p:cNvSpPr txBox="1"/>
          <p:nvPr/>
        </p:nvSpPr>
        <p:spPr>
          <a:xfrm>
            <a:off x="1057928" y="5139178"/>
            <a:ext cx="2743199" cy="369332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1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67EA6-FEED-4629-90E9-8A8E692CD9B5}"/>
              </a:ext>
            </a:extLst>
          </p:cNvPr>
          <p:cNvSpPr txBox="1"/>
          <p:nvPr/>
        </p:nvSpPr>
        <p:spPr>
          <a:xfrm>
            <a:off x="4690476" y="5139178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2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5ECA7-A11C-4732-B910-D122E3CFA4BF}"/>
              </a:ext>
            </a:extLst>
          </p:cNvPr>
          <p:cNvSpPr txBox="1"/>
          <p:nvPr/>
        </p:nvSpPr>
        <p:spPr>
          <a:xfrm>
            <a:off x="8270833" y="5139179"/>
            <a:ext cx="2743199" cy="369332"/>
          </a:xfrm>
          <a:prstGeom prst="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3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000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63BD-7D1C-48E0-A508-9844FD85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86947-9455-4E96-B7C7-519DAD798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8CCD-6C40-4C1C-8FF4-4C61990F5D6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54F5BC-4656-432C-A88F-21279FE06CA5}"/>
              </a:ext>
            </a:extLst>
          </p:cNvPr>
          <p:cNvSpPr/>
          <p:nvPr/>
        </p:nvSpPr>
        <p:spPr>
          <a:xfrm>
            <a:off x="1429531" y="2269820"/>
            <a:ext cx="1951971" cy="1972847"/>
          </a:xfrm>
          <a:prstGeom prst="ellipse">
            <a:avLst/>
          </a:prstGeom>
          <a:solidFill>
            <a:schemeClr val="bg2">
              <a:lumMod val="50000"/>
            </a:scheme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6E7256-DC03-4150-84D9-2B47E4E03867}"/>
              </a:ext>
            </a:extLst>
          </p:cNvPr>
          <p:cNvSpPr/>
          <p:nvPr/>
        </p:nvSpPr>
        <p:spPr>
          <a:xfrm>
            <a:off x="1544353" y="2666478"/>
            <a:ext cx="1576191" cy="1576190"/>
          </a:xfrm>
          <a:prstGeom prst="ellipse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E15725-7795-4EE7-871F-F6A0A73BAA8C}"/>
              </a:ext>
            </a:extLst>
          </p:cNvPr>
          <p:cNvSpPr/>
          <p:nvPr/>
        </p:nvSpPr>
        <p:spPr>
          <a:xfrm>
            <a:off x="2144488" y="3044524"/>
            <a:ext cx="521920" cy="532358"/>
          </a:xfrm>
          <a:prstGeom prst="ellipse">
            <a:avLst/>
          </a:prstGeom>
          <a:solidFill>
            <a:srgbClr val="B7B09C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81B4C0-AA4A-4DC9-804A-433FEEB800B7}"/>
              </a:ext>
            </a:extLst>
          </p:cNvPr>
          <p:cNvSpPr/>
          <p:nvPr/>
        </p:nvSpPr>
        <p:spPr>
          <a:xfrm>
            <a:off x="1659177" y="3271901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37F354-EB93-4402-887F-93565C2E5C0A}"/>
              </a:ext>
            </a:extLst>
          </p:cNvPr>
          <p:cNvSpPr/>
          <p:nvPr/>
        </p:nvSpPr>
        <p:spPr>
          <a:xfrm>
            <a:off x="1805314" y="3762503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1637B9-0544-4997-A40B-8BDD1E619193}"/>
              </a:ext>
            </a:extLst>
          </p:cNvPr>
          <p:cNvSpPr/>
          <p:nvPr/>
        </p:nvSpPr>
        <p:spPr>
          <a:xfrm>
            <a:off x="2233287" y="3950393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4B242A-096C-406C-93DF-C7387B743CE7}"/>
              </a:ext>
            </a:extLst>
          </p:cNvPr>
          <p:cNvSpPr/>
          <p:nvPr/>
        </p:nvSpPr>
        <p:spPr>
          <a:xfrm>
            <a:off x="2661258" y="3762503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C3BFE-702C-4A63-B70C-A458B1978D30}"/>
              </a:ext>
            </a:extLst>
          </p:cNvPr>
          <p:cNvSpPr/>
          <p:nvPr/>
        </p:nvSpPr>
        <p:spPr>
          <a:xfrm>
            <a:off x="2807395" y="3271899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BB3FDC-0163-4ADE-831A-F877A7B81F5F}"/>
              </a:ext>
            </a:extLst>
          </p:cNvPr>
          <p:cNvSpPr/>
          <p:nvPr/>
        </p:nvSpPr>
        <p:spPr>
          <a:xfrm>
            <a:off x="1909695" y="2864803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7489EE-EB03-4C0B-93F2-A771F911B2A0}"/>
              </a:ext>
            </a:extLst>
          </p:cNvPr>
          <p:cNvSpPr/>
          <p:nvPr/>
        </p:nvSpPr>
        <p:spPr>
          <a:xfrm>
            <a:off x="2464164" y="2773330"/>
            <a:ext cx="198327" cy="18788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6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A7E0-6F44-4AD1-9245-34E9A79F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High Fidelity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E89E-6AB6-4280-9E23-7FDC8BE20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663A8-E678-4A91-A860-22D1E66F27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4C2738-DB51-4FA9-8866-CAE1040FC31E}"/>
              </a:ext>
            </a:extLst>
          </p:cNvPr>
          <p:cNvSpPr/>
          <p:nvPr/>
        </p:nvSpPr>
        <p:spPr>
          <a:xfrm>
            <a:off x="709889" y="1788652"/>
            <a:ext cx="3131372" cy="3152248"/>
          </a:xfrm>
          <a:prstGeom prst="ellips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022DDE-C34F-4F6F-AD2D-D769D997B3A1}"/>
              </a:ext>
            </a:extLst>
          </p:cNvPr>
          <p:cNvSpPr/>
          <p:nvPr/>
        </p:nvSpPr>
        <p:spPr>
          <a:xfrm>
            <a:off x="1231202" y="2415957"/>
            <a:ext cx="1951971" cy="1972847"/>
          </a:xfrm>
          <a:prstGeom prst="ellipse">
            <a:avLst/>
          </a:prstGeom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548472-D4BD-4943-813B-6B9A20044643}"/>
              </a:ext>
            </a:extLst>
          </p:cNvPr>
          <p:cNvSpPr/>
          <p:nvPr/>
        </p:nvSpPr>
        <p:spPr>
          <a:xfrm>
            <a:off x="1346024" y="2812615"/>
            <a:ext cx="1576191" cy="1576190"/>
          </a:xfrm>
          <a:prstGeom prst="ellipse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111E13-F16D-4505-989F-DC941228FB96}"/>
              </a:ext>
            </a:extLst>
          </p:cNvPr>
          <p:cNvSpPr/>
          <p:nvPr/>
        </p:nvSpPr>
        <p:spPr>
          <a:xfrm>
            <a:off x="1976238" y="3150556"/>
            <a:ext cx="521920" cy="532358"/>
          </a:xfrm>
          <a:prstGeom prst="ellipse">
            <a:avLst/>
          </a:prstGeom>
          <a:solidFill>
            <a:srgbClr val="B7B09C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068987-DFB7-4DA6-A184-07FC3619C0E8}"/>
              </a:ext>
            </a:extLst>
          </p:cNvPr>
          <p:cNvSpPr/>
          <p:nvPr/>
        </p:nvSpPr>
        <p:spPr>
          <a:xfrm>
            <a:off x="1460848" y="3418038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201258-1D63-441D-98F6-91528D45C8B2}"/>
              </a:ext>
            </a:extLst>
          </p:cNvPr>
          <p:cNvSpPr/>
          <p:nvPr/>
        </p:nvSpPr>
        <p:spPr>
          <a:xfrm>
            <a:off x="1606985" y="3908640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B46CAF-5737-4F4C-80AE-E3D80AEA99C2}"/>
              </a:ext>
            </a:extLst>
          </p:cNvPr>
          <p:cNvSpPr/>
          <p:nvPr/>
        </p:nvSpPr>
        <p:spPr>
          <a:xfrm>
            <a:off x="2034958" y="4096530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0BAAC3-9FFF-4854-AE17-EAEDFDDC953D}"/>
              </a:ext>
            </a:extLst>
          </p:cNvPr>
          <p:cNvSpPr/>
          <p:nvPr/>
        </p:nvSpPr>
        <p:spPr>
          <a:xfrm>
            <a:off x="2462929" y="3908640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B097894-C467-48A4-B003-4AA9599AE587}"/>
              </a:ext>
            </a:extLst>
          </p:cNvPr>
          <p:cNvSpPr/>
          <p:nvPr/>
        </p:nvSpPr>
        <p:spPr>
          <a:xfrm>
            <a:off x="2609066" y="3418036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453BFB-253E-4BBC-8941-45C789F7B78A}"/>
              </a:ext>
            </a:extLst>
          </p:cNvPr>
          <p:cNvSpPr/>
          <p:nvPr/>
        </p:nvSpPr>
        <p:spPr>
          <a:xfrm>
            <a:off x="1711366" y="3010940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DA8057-2908-4A44-A237-13DA559C0F4E}"/>
              </a:ext>
            </a:extLst>
          </p:cNvPr>
          <p:cNvSpPr/>
          <p:nvPr/>
        </p:nvSpPr>
        <p:spPr>
          <a:xfrm>
            <a:off x="2295914" y="2979625"/>
            <a:ext cx="198327" cy="187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BA40DC2-6AAB-45B9-A04A-380BC2DBD91B}"/>
              </a:ext>
            </a:extLst>
          </p:cNvPr>
          <p:cNvSpPr/>
          <p:nvPr/>
        </p:nvSpPr>
        <p:spPr>
          <a:xfrm>
            <a:off x="4553949" y="1765605"/>
            <a:ext cx="6923384" cy="327083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B9E845-AC2D-4780-9BD0-3AB350C003FA}"/>
              </a:ext>
            </a:extLst>
          </p:cNvPr>
          <p:cNvSpPr txBox="1"/>
          <p:nvPr/>
        </p:nvSpPr>
        <p:spPr>
          <a:xfrm>
            <a:off x="5723873" y="1965917"/>
            <a:ext cx="4590787" cy="2862322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Stepper motor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Cycloidal drive transmission 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Composite cylindrical arm</a:t>
            </a:r>
            <a:endParaRPr lang="en-US" sz="36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77DDD1-6630-4E11-A9E8-B990E2B270FC}"/>
              </a:ext>
            </a:extLst>
          </p:cNvPr>
          <p:cNvSpPr txBox="1"/>
          <p:nvPr/>
        </p:nvSpPr>
        <p:spPr>
          <a:xfrm>
            <a:off x="6642449" y="1391808"/>
            <a:ext cx="2743199" cy="369332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1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970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A7E0-6F44-4AD1-9245-34E9A79F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High Fidelity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E89E-6AB6-4280-9E23-7FDC8BE20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663A8-E678-4A91-A860-22D1E66F27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B5F8EC-919F-4311-87AD-971A6BF1444C}"/>
              </a:ext>
            </a:extLst>
          </p:cNvPr>
          <p:cNvSpPr/>
          <p:nvPr/>
        </p:nvSpPr>
        <p:spPr>
          <a:xfrm>
            <a:off x="664921" y="1778215"/>
            <a:ext cx="3131372" cy="3152247"/>
          </a:xfrm>
          <a:prstGeom prst="ellipse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4A74F-8616-4471-9FA1-B2B65F82743C}"/>
              </a:ext>
            </a:extLst>
          </p:cNvPr>
          <p:cNvSpPr/>
          <p:nvPr/>
        </p:nvSpPr>
        <p:spPr>
          <a:xfrm>
            <a:off x="2427699" y="2840014"/>
            <a:ext cx="908137" cy="688932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A98B4C-BB14-4727-BAC7-C1870DDE9E10}"/>
              </a:ext>
            </a:extLst>
          </p:cNvPr>
          <p:cNvSpPr/>
          <p:nvPr/>
        </p:nvSpPr>
        <p:spPr>
          <a:xfrm rot="-780000">
            <a:off x="3027875" y="2841215"/>
            <a:ext cx="551697" cy="690465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209DEA-3258-4978-B560-0B52CEDFB220}"/>
              </a:ext>
            </a:extLst>
          </p:cNvPr>
          <p:cNvSpPr/>
          <p:nvPr/>
        </p:nvSpPr>
        <p:spPr>
          <a:xfrm>
            <a:off x="1791956" y="2500538"/>
            <a:ext cx="1557617" cy="1602439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60878-63EE-4810-B1A6-F8E396E3F3C4}"/>
              </a:ext>
            </a:extLst>
          </p:cNvPr>
          <p:cNvSpPr/>
          <p:nvPr/>
        </p:nvSpPr>
        <p:spPr>
          <a:xfrm>
            <a:off x="1652420" y="2538762"/>
            <a:ext cx="1501588" cy="1546410"/>
          </a:xfrm>
          <a:prstGeom prst="ellips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322E77-C2F0-48D8-8576-802F9D4A3AF4}"/>
              </a:ext>
            </a:extLst>
          </p:cNvPr>
          <p:cNvSpPr/>
          <p:nvPr/>
        </p:nvSpPr>
        <p:spPr>
          <a:xfrm>
            <a:off x="1196970" y="2521417"/>
            <a:ext cx="1557617" cy="1602439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F4C7E6-4803-4C96-87F2-386ABBFB90BF}"/>
              </a:ext>
            </a:extLst>
          </p:cNvPr>
          <p:cNvSpPr/>
          <p:nvPr/>
        </p:nvSpPr>
        <p:spPr>
          <a:xfrm>
            <a:off x="1057433" y="2559636"/>
            <a:ext cx="1501588" cy="1546410"/>
          </a:xfrm>
          <a:prstGeom prst="ellipse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515B70F-C39C-4955-BD52-449DBF386A11}"/>
              </a:ext>
            </a:extLst>
          </p:cNvPr>
          <p:cNvSpPr/>
          <p:nvPr/>
        </p:nvSpPr>
        <p:spPr>
          <a:xfrm>
            <a:off x="1943620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93D8C46-F5AB-4229-8E27-6D410F5CFB00}"/>
              </a:ext>
            </a:extLst>
          </p:cNvPr>
          <p:cNvSpPr/>
          <p:nvPr/>
        </p:nvSpPr>
        <p:spPr>
          <a:xfrm>
            <a:off x="1849673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4D0D01C-0728-437A-B828-7A08ECF7333F}"/>
              </a:ext>
            </a:extLst>
          </p:cNvPr>
          <p:cNvSpPr/>
          <p:nvPr/>
        </p:nvSpPr>
        <p:spPr>
          <a:xfrm>
            <a:off x="1766167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2E05EC-F7CB-40AE-88E1-543B141E796B}"/>
              </a:ext>
            </a:extLst>
          </p:cNvPr>
          <p:cNvSpPr/>
          <p:nvPr/>
        </p:nvSpPr>
        <p:spPr>
          <a:xfrm>
            <a:off x="1682659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2C6090-1528-428F-82E8-5F1BE3D28DC8}"/>
              </a:ext>
            </a:extLst>
          </p:cNvPr>
          <p:cNvSpPr/>
          <p:nvPr/>
        </p:nvSpPr>
        <p:spPr>
          <a:xfrm>
            <a:off x="983290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15B50AE-CA7C-49B6-B4D0-177364E10AD3}"/>
              </a:ext>
            </a:extLst>
          </p:cNvPr>
          <p:cNvSpPr/>
          <p:nvPr/>
        </p:nvSpPr>
        <p:spPr>
          <a:xfrm>
            <a:off x="889343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1F2ADB-07F9-4485-97E5-640286134746}"/>
              </a:ext>
            </a:extLst>
          </p:cNvPr>
          <p:cNvSpPr/>
          <p:nvPr/>
        </p:nvSpPr>
        <p:spPr>
          <a:xfrm>
            <a:off x="805837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6CD2AE3-BBC9-4EF9-A7E5-96801E2FEF69}"/>
              </a:ext>
            </a:extLst>
          </p:cNvPr>
          <p:cNvSpPr/>
          <p:nvPr/>
        </p:nvSpPr>
        <p:spPr>
          <a:xfrm>
            <a:off x="722329" y="3013550"/>
            <a:ext cx="636740" cy="61586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799ADD6-2F0B-496D-95BD-24DB9A7EB6E0}"/>
              </a:ext>
            </a:extLst>
          </p:cNvPr>
          <p:cNvSpPr/>
          <p:nvPr/>
        </p:nvSpPr>
        <p:spPr>
          <a:xfrm>
            <a:off x="1808994" y="3133744"/>
            <a:ext cx="384685" cy="356437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CAB5973-147D-4931-8525-FC071445F822}"/>
              </a:ext>
            </a:extLst>
          </p:cNvPr>
          <p:cNvSpPr/>
          <p:nvPr/>
        </p:nvSpPr>
        <p:spPr>
          <a:xfrm>
            <a:off x="1850747" y="3175497"/>
            <a:ext cx="342932" cy="314684"/>
          </a:xfrm>
          <a:prstGeom prst="ellipse">
            <a:avLst/>
          </a:prstGeom>
          <a:solidFill>
            <a:srgbClr val="EE2737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71AF23-55B0-4AE2-A619-23FE6A50C6CF}"/>
              </a:ext>
            </a:extLst>
          </p:cNvPr>
          <p:cNvSpPr/>
          <p:nvPr/>
        </p:nvSpPr>
        <p:spPr>
          <a:xfrm>
            <a:off x="838227" y="3123305"/>
            <a:ext cx="384685" cy="356437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B4ED605-B0D5-4745-8CD0-96E0F656C407}"/>
              </a:ext>
            </a:extLst>
          </p:cNvPr>
          <p:cNvSpPr/>
          <p:nvPr/>
        </p:nvSpPr>
        <p:spPr>
          <a:xfrm>
            <a:off x="879979" y="3165059"/>
            <a:ext cx="342932" cy="314684"/>
          </a:xfrm>
          <a:prstGeom prst="ellipse">
            <a:avLst/>
          </a:prstGeom>
          <a:solidFill>
            <a:srgbClr val="EE2737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2F97342-F967-4115-A81D-C1CAD604E13D}"/>
              </a:ext>
            </a:extLst>
          </p:cNvPr>
          <p:cNvSpPr/>
          <p:nvPr/>
        </p:nvSpPr>
        <p:spPr>
          <a:xfrm>
            <a:off x="4543510" y="1713414"/>
            <a:ext cx="6923384" cy="327083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FEBF4C-EF44-4BB8-8A36-435C0110D285}"/>
              </a:ext>
            </a:extLst>
          </p:cNvPr>
          <p:cNvSpPr txBox="1"/>
          <p:nvPr/>
        </p:nvSpPr>
        <p:spPr>
          <a:xfrm>
            <a:off x="5556859" y="1871972"/>
            <a:ext cx="4924814" cy="286232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Twin stepper motors </a:t>
            </a:r>
            <a:endParaRPr lang="en-US" sz="36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Electromagnetic brake </a:t>
            </a:r>
            <a:endParaRPr lang="en-US" sz="36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Harmonic gearbox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Composite cylindrical tube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5456FE-9215-4BCA-8BA6-74D32596D646}"/>
              </a:ext>
            </a:extLst>
          </p:cNvPr>
          <p:cNvSpPr txBox="1"/>
          <p:nvPr/>
        </p:nvSpPr>
        <p:spPr>
          <a:xfrm>
            <a:off x="6642449" y="1318740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2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749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A7E0-6F44-4AD1-9245-34E9A79F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High Fidelity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E89E-6AB6-4280-9E23-7FDC8BE20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663A8-E678-4A91-A860-22D1E66F27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351F0A-E9BC-4D54-9B5C-F36E650D9960}"/>
              </a:ext>
            </a:extLst>
          </p:cNvPr>
          <p:cNvSpPr/>
          <p:nvPr/>
        </p:nvSpPr>
        <p:spPr>
          <a:xfrm>
            <a:off x="657694" y="1799089"/>
            <a:ext cx="3131372" cy="3152248"/>
          </a:xfrm>
          <a:prstGeom prst="ellipse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15" descr="Single gear with solid fill">
            <a:extLst>
              <a:ext uri="{FF2B5EF4-FFF2-40B4-BE49-F238E27FC236}">
                <a16:creationId xmlns:a16="http://schemas.microsoft.com/office/drawing/2014/main" id="{11E1900B-CBAE-4AFE-BC67-5202AE4CA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381" y="2988242"/>
            <a:ext cx="1225085" cy="1256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65BC46-749F-4A4F-AA27-CC776D2C9B64}"/>
              </a:ext>
            </a:extLst>
          </p:cNvPr>
          <p:cNvSpPr/>
          <p:nvPr/>
        </p:nvSpPr>
        <p:spPr>
          <a:xfrm>
            <a:off x="1560876" y="2815757"/>
            <a:ext cx="1513562" cy="177452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04BBBB-A5E7-4250-9AB7-92DF213D8040}"/>
              </a:ext>
            </a:extLst>
          </p:cNvPr>
          <p:cNvSpPr/>
          <p:nvPr/>
        </p:nvSpPr>
        <p:spPr>
          <a:xfrm rot="17520000">
            <a:off x="1375457" y="2872341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635DE-91B7-4A45-94C7-96606251052E}"/>
              </a:ext>
            </a:extLst>
          </p:cNvPr>
          <p:cNvSpPr/>
          <p:nvPr/>
        </p:nvSpPr>
        <p:spPr>
          <a:xfrm rot="17520000">
            <a:off x="1594661" y="2872341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985AF6-1853-430D-9786-01C5319D62BD}"/>
              </a:ext>
            </a:extLst>
          </p:cNvPr>
          <p:cNvSpPr/>
          <p:nvPr/>
        </p:nvSpPr>
        <p:spPr>
          <a:xfrm rot="17520000">
            <a:off x="1834744" y="2861903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7DD330-149C-4F8D-B112-D30E106999A3}"/>
              </a:ext>
            </a:extLst>
          </p:cNvPr>
          <p:cNvSpPr/>
          <p:nvPr/>
        </p:nvSpPr>
        <p:spPr>
          <a:xfrm rot="17520000">
            <a:off x="2074826" y="2861903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E7A60C-CB51-4858-8497-29329E532D64}"/>
              </a:ext>
            </a:extLst>
          </p:cNvPr>
          <p:cNvSpPr/>
          <p:nvPr/>
        </p:nvSpPr>
        <p:spPr>
          <a:xfrm rot="17520000">
            <a:off x="2294032" y="2861902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59A877-D15A-43B3-A161-66A40476C5D1}"/>
              </a:ext>
            </a:extLst>
          </p:cNvPr>
          <p:cNvSpPr/>
          <p:nvPr/>
        </p:nvSpPr>
        <p:spPr>
          <a:xfrm rot="17520000">
            <a:off x="2502799" y="2872341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697AB8-E11A-4517-BA01-EE84DA5087E8}"/>
              </a:ext>
            </a:extLst>
          </p:cNvPr>
          <p:cNvSpPr/>
          <p:nvPr/>
        </p:nvSpPr>
        <p:spPr>
          <a:xfrm rot="17520000">
            <a:off x="2732442" y="2872340"/>
            <a:ext cx="563671" cy="83506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37C7D61-A6B5-4B35-90E0-7F383E504A66}"/>
              </a:ext>
            </a:extLst>
          </p:cNvPr>
          <p:cNvSpPr/>
          <p:nvPr/>
        </p:nvSpPr>
        <p:spPr>
          <a:xfrm>
            <a:off x="4553949" y="1765605"/>
            <a:ext cx="6923384" cy="327083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914665-A14F-47F4-8D70-FEC4D52B044C}"/>
              </a:ext>
            </a:extLst>
          </p:cNvPr>
          <p:cNvSpPr txBox="1"/>
          <p:nvPr/>
        </p:nvSpPr>
        <p:spPr>
          <a:xfrm>
            <a:off x="5859571" y="2247753"/>
            <a:ext cx="4319390" cy="2308324"/>
          </a:xfrm>
          <a:prstGeom prst="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Stepper motor 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Worm gearbox 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Cylindrical arm </a:t>
            </a:r>
          </a:p>
          <a:p>
            <a:pPr marL="342900" indent="-342900">
              <a:buAutoNum type="arabicPeriod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Dowel pin supports</a:t>
            </a:r>
            <a:endParaRPr lang="en-US" sz="36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F8E79D-211D-4A01-B10E-581FA594D739}"/>
              </a:ext>
            </a:extLst>
          </p:cNvPr>
          <p:cNvSpPr txBox="1"/>
          <p:nvPr/>
        </p:nvSpPr>
        <p:spPr>
          <a:xfrm>
            <a:off x="6642449" y="1391809"/>
            <a:ext cx="2743199" cy="369332"/>
          </a:xfrm>
          <a:prstGeom prst="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High Fidelity Concept 3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108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1A7CB-D6FD-49F1-A87E-C0ED87FAEAB8}"/>
              </a:ext>
            </a:extLst>
          </p:cNvPr>
          <p:cNvSpPr/>
          <p:nvPr/>
        </p:nvSpPr>
        <p:spPr>
          <a:xfrm>
            <a:off x="5938558" y="1377765"/>
            <a:ext cx="5558116" cy="3081617"/>
          </a:xfrm>
          <a:prstGeom prst="rect">
            <a:avLst/>
          </a:prstGeom>
          <a:solidFill>
            <a:schemeClr val="bg1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FCF6F-3BEE-4E74-B67D-E3E447F3A885}"/>
              </a:ext>
            </a:extLst>
          </p:cNvPr>
          <p:cNvSpPr txBox="1"/>
          <p:nvPr/>
        </p:nvSpPr>
        <p:spPr>
          <a:xfrm rot="20880000">
            <a:off x="5648886" y="1592358"/>
            <a:ext cx="2485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Bradley Hand ITC"/>
                <a:cs typeface="Cavolini"/>
              </a:rPr>
              <a:t>Criteria Check</a:t>
            </a:r>
            <a:r>
              <a:rPr lang="en-US" sz="2400"/>
              <a:t> 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FAF53C-7BAC-4C92-A1C1-23A0FA10907A}"/>
              </a:ext>
            </a:extLst>
          </p:cNvPr>
          <p:cNvSpPr/>
          <p:nvPr/>
        </p:nvSpPr>
        <p:spPr>
          <a:xfrm>
            <a:off x="5706035" y="4507005"/>
            <a:ext cx="6028764" cy="78442"/>
          </a:xfrm>
          <a:prstGeom prst="rect">
            <a:avLst/>
          </a:prstGeom>
          <a:solidFill>
            <a:srgbClr val="BFBFBF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F2ED4E-E042-4CF4-97E2-BEE1BBF2F2E0}"/>
              </a:ext>
            </a:extLst>
          </p:cNvPr>
          <p:cNvCxnSpPr/>
          <p:nvPr/>
        </p:nvCxnSpPr>
        <p:spPr>
          <a:xfrm flipV="1">
            <a:off x="7445748" y="2492750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CBED79F-309B-47B3-B644-028665CA5ED0}"/>
              </a:ext>
            </a:extLst>
          </p:cNvPr>
          <p:cNvCxnSpPr>
            <a:cxnSpLocks/>
          </p:cNvCxnSpPr>
          <p:nvPr/>
        </p:nvCxnSpPr>
        <p:spPr>
          <a:xfrm>
            <a:off x="7804335" y="2436719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30FE7F-EB72-4534-97AC-AE7058EA9B28}"/>
              </a:ext>
            </a:extLst>
          </p:cNvPr>
          <p:cNvCxnSpPr>
            <a:cxnSpLocks/>
          </p:cNvCxnSpPr>
          <p:nvPr/>
        </p:nvCxnSpPr>
        <p:spPr>
          <a:xfrm>
            <a:off x="8174129" y="2425513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F7C628-12D8-4B99-B523-D123EF981ABF}"/>
              </a:ext>
            </a:extLst>
          </p:cNvPr>
          <p:cNvCxnSpPr>
            <a:cxnSpLocks/>
          </p:cNvCxnSpPr>
          <p:nvPr/>
        </p:nvCxnSpPr>
        <p:spPr>
          <a:xfrm>
            <a:off x="8588747" y="2425512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BA41401-597A-4C6F-8717-E29DE3BB9693}"/>
              </a:ext>
            </a:extLst>
          </p:cNvPr>
          <p:cNvCxnSpPr>
            <a:cxnSpLocks/>
          </p:cNvCxnSpPr>
          <p:nvPr/>
        </p:nvCxnSpPr>
        <p:spPr>
          <a:xfrm>
            <a:off x="9115423" y="2313454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FC25F8-E771-4FFC-95FA-0052AF45E2EC}"/>
              </a:ext>
            </a:extLst>
          </p:cNvPr>
          <p:cNvCxnSpPr>
            <a:cxnSpLocks/>
          </p:cNvCxnSpPr>
          <p:nvPr/>
        </p:nvCxnSpPr>
        <p:spPr>
          <a:xfrm>
            <a:off x="9518834" y="2436718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8130A8-B3F8-4AE9-B879-858481BBA68B}"/>
              </a:ext>
            </a:extLst>
          </p:cNvPr>
          <p:cNvCxnSpPr>
            <a:cxnSpLocks/>
          </p:cNvCxnSpPr>
          <p:nvPr/>
        </p:nvCxnSpPr>
        <p:spPr>
          <a:xfrm>
            <a:off x="9944659" y="2369483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15FC579-1876-47C0-9A2C-F7E29D917653}"/>
              </a:ext>
            </a:extLst>
          </p:cNvPr>
          <p:cNvCxnSpPr>
            <a:cxnSpLocks/>
          </p:cNvCxnSpPr>
          <p:nvPr/>
        </p:nvCxnSpPr>
        <p:spPr>
          <a:xfrm>
            <a:off x="10415306" y="2313453"/>
            <a:ext cx="67235" cy="179294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7A4726-25D0-46F4-971D-D64F29D0FEB7}"/>
              </a:ext>
            </a:extLst>
          </p:cNvPr>
          <p:cNvCxnSpPr>
            <a:cxnSpLocks/>
          </p:cNvCxnSpPr>
          <p:nvPr/>
        </p:nvCxnSpPr>
        <p:spPr>
          <a:xfrm flipV="1">
            <a:off x="7367306" y="2795308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33F8DF8-F5B0-45B7-AB9A-35CB20EEDDCE}"/>
              </a:ext>
            </a:extLst>
          </p:cNvPr>
          <p:cNvCxnSpPr>
            <a:cxnSpLocks/>
          </p:cNvCxnSpPr>
          <p:nvPr/>
        </p:nvCxnSpPr>
        <p:spPr>
          <a:xfrm flipV="1">
            <a:off x="7456953" y="3109073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1C028C-C67A-42BD-A9D5-CEB63D818902}"/>
              </a:ext>
            </a:extLst>
          </p:cNvPr>
          <p:cNvCxnSpPr>
            <a:cxnSpLocks/>
          </p:cNvCxnSpPr>
          <p:nvPr/>
        </p:nvCxnSpPr>
        <p:spPr>
          <a:xfrm flipV="1">
            <a:off x="7535395" y="3389220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014313-31EE-4CCB-9C22-0793BFCBC191}"/>
              </a:ext>
            </a:extLst>
          </p:cNvPr>
          <p:cNvCxnSpPr>
            <a:cxnSpLocks/>
          </p:cNvCxnSpPr>
          <p:nvPr/>
        </p:nvCxnSpPr>
        <p:spPr>
          <a:xfrm flipV="1">
            <a:off x="7367306" y="3680573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086172-FE6B-442D-80D1-F9864F5EB094}"/>
              </a:ext>
            </a:extLst>
          </p:cNvPr>
          <p:cNvCxnSpPr>
            <a:cxnSpLocks/>
          </p:cNvCxnSpPr>
          <p:nvPr/>
        </p:nvCxnSpPr>
        <p:spPr>
          <a:xfrm flipV="1">
            <a:off x="7456953" y="3893485"/>
            <a:ext cx="3395382" cy="100852"/>
          </a:xfrm>
          <a:prstGeom prst="straightConnector1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C6EE734-0CE7-4FAB-BDA6-A7B31359F16C}"/>
              </a:ext>
            </a:extLst>
          </p:cNvPr>
          <p:cNvSpPr txBox="1"/>
          <p:nvPr/>
        </p:nvSpPr>
        <p:spPr>
          <a:xfrm>
            <a:off x="7839636" y="2572871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A39655-58D7-46D1-8F44-0604297C304C}"/>
              </a:ext>
            </a:extLst>
          </p:cNvPr>
          <p:cNvSpPr txBox="1"/>
          <p:nvPr/>
        </p:nvSpPr>
        <p:spPr>
          <a:xfrm>
            <a:off x="8254253" y="2875429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DC64A2-12EB-4E12-BDF8-45DFEB3A10C4}"/>
              </a:ext>
            </a:extLst>
          </p:cNvPr>
          <p:cNvSpPr txBox="1"/>
          <p:nvPr/>
        </p:nvSpPr>
        <p:spPr>
          <a:xfrm>
            <a:off x="8758516" y="3155576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84ABD0-2B63-424C-AC8C-1969E3B43FED}"/>
              </a:ext>
            </a:extLst>
          </p:cNvPr>
          <p:cNvSpPr txBox="1"/>
          <p:nvPr/>
        </p:nvSpPr>
        <p:spPr>
          <a:xfrm>
            <a:off x="9229165" y="3458135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F44C0F-DF07-4C38-8043-BBCD5A8590AB}"/>
              </a:ext>
            </a:extLst>
          </p:cNvPr>
          <p:cNvSpPr txBox="1"/>
          <p:nvPr/>
        </p:nvSpPr>
        <p:spPr>
          <a:xfrm>
            <a:off x="9643782" y="3671047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026683-8F99-4C8B-8A08-97E470BFBBF2}"/>
              </a:ext>
            </a:extLst>
          </p:cNvPr>
          <p:cNvSpPr txBox="1"/>
          <p:nvPr/>
        </p:nvSpPr>
        <p:spPr>
          <a:xfrm>
            <a:off x="10125636" y="3883959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1ACF0D-B583-4F62-A9DC-74BDBF98E0ED}"/>
              </a:ext>
            </a:extLst>
          </p:cNvPr>
          <p:cNvSpPr txBox="1"/>
          <p:nvPr/>
        </p:nvSpPr>
        <p:spPr>
          <a:xfrm>
            <a:off x="7839635" y="2875429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86A504-9AC7-486A-AF03-D3AB8B16FD84}"/>
              </a:ext>
            </a:extLst>
          </p:cNvPr>
          <p:cNvSpPr txBox="1"/>
          <p:nvPr/>
        </p:nvSpPr>
        <p:spPr>
          <a:xfrm>
            <a:off x="8299076" y="3715870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5A8786-F328-4693-8A3E-E62504E73DE0}"/>
              </a:ext>
            </a:extLst>
          </p:cNvPr>
          <p:cNvSpPr txBox="1"/>
          <p:nvPr/>
        </p:nvSpPr>
        <p:spPr>
          <a:xfrm>
            <a:off x="7873252" y="3491752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331F72-31ED-45C5-A589-A49B917872DE}"/>
              </a:ext>
            </a:extLst>
          </p:cNvPr>
          <p:cNvSpPr txBox="1"/>
          <p:nvPr/>
        </p:nvSpPr>
        <p:spPr>
          <a:xfrm>
            <a:off x="8209429" y="3189193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6C3A44-1328-4EF1-9233-73A57B47D34C}"/>
              </a:ext>
            </a:extLst>
          </p:cNvPr>
          <p:cNvSpPr txBox="1"/>
          <p:nvPr/>
        </p:nvSpPr>
        <p:spPr>
          <a:xfrm>
            <a:off x="8702487" y="3962399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806066-1AE8-401E-A1D2-AA4AB12512D9}"/>
              </a:ext>
            </a:extLst>
          </p:cNvPr>
          <p:cNvSpPr txBox="1"/>
          <p:nvPr/>
        </p:nvSpPr>
        <p:spPr>
          <a:xfrm>
            <a:off x="8254252" y="4007221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CA3358-A35B-4D02-88E8-FAF2142ED59A}"/>
              </a:ext>
            </a:extLst>
          </p:cNvPr>
          <p:cNvSpPr txBox="1"/>
          <p:nvPr/>
        </p:nvSpPr>
        <p:spPr>
          <a:xfrm>
            <a:off x="8254252" y="3435722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FD3FBC-5BC7-4004-900E-71B06B4CD579}"/>
              </a:ext>
            </a:extLst>
          </p:cNvPr>
          <p:cNvSpPr txBox="1"/>
          <p:nvPr/>
        </p:nvSpPr>
        <p:spPr>
          <a:xfrm>
            <a:off x="9251575" y="3917574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4260ED-7823-4FDF-9B5A-ED232C14F2FF}"/>
              </a:ext>
            </a:extLst>
          </p:cNvPr>
          <p:cNvSpPr txBox="1"/>
          <p:nvPr/>
        </p:nvSpPr>
        <p:spPr>
          <a:xfrm>
            <a:off x="9240369" y="3682251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2838D-BC2E-4E10-A11A-229F9DC209CC}"/>
              </a:ext>
            </a:extLst>
          </p:cNvPr>
          <p:cNvSpPr txBox="1"/>
          <p:nvPr/>
        </p:nvSpPr>
        <p:spPr>
          <a:xfrm>
            <a:off x="8758516" y="3715870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58037CB-3486-480D-892F-82F43F425D65}"/>
              </a:ext>
            </a:extLst>
          </p:cNvPr>
          <p:cNvSpPr txBox="1"/>
          <p:nvPr/>
        </p:nvSpPr>
        <p:spPr>
          <a:xfrm>
            <a:off x="9654987" y="3895163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8413F4-A58A-49A0-8017-D793D519F33E}"/>
              </a:ext>
            </a:extLst>
          </p:cNvPr>
          <p:cNvSpPr txBox="1"/>
          <p:nvPr/>
        </p:nvSpPr>
        <p:spPr>
          <a:xfrm>
            <a:off x="7895663" y="3984810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DEF700-7BF9-4227-86BE-F0A34FD279CA}"/>
              </a:ext>
            </a:extLst>
          </p:cNvPr>
          <p:cNvSpPr txBox="1"/>
          <p:nvPr/>
        </p:nvSpPr>
        <p:spPr>
          <a:xfrm>
            <a:off x="7862046" y="3155576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CC7E57-10AD-4330-B119-BAD90CDF1D05}"/>
              </a:ext>
            </a:extLst>
          </p:cNvPr>
          <p:cNvSpPr txBox="1"/>
          <p:nvPr/>
        </p:nvSpPr>
        <p:spPr>
          <a:xfrm>
            <a:off x="8758516" y="3446928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C11FDB-55D1-48F0-9882-69F458607562}"/>
              </a:ext>
            </a:extLst>
          </p:cNvPr>
          <p:cNvSpPr txBox="1"/>
          <p:nvPr/>
        </p:nvSpPr>
        <p:spPr>
          <a:xfrm>
            <a:off x="7862045" y="3715869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5193B4-5FD5-4551-A665-F046BD7D6D62}"/>
              </a:ext>
            </a:extLst>
          </p:cNvPr>
          <p:cNvSpPr txBox="1"/>
          <p:nvPr/>
        </p:nvSpPr>
        <p:spPr>
          <a:xfrm>
            <a:off x="8198223" y="2572869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83709F-0859-47BE-A0A4-FD758BCE1BBB}"/>
              </a:ext>
            </a:extLst>
          </p:cNvPr>
          <p:cNvSpPr txBox="1"/>
          <p:nvPr/>
        </p:nvSpPr>
        <p:spPr>
          <a:xfrm>
            <a:off x="9117104" y="2572869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DCC71E-C85C-4A46-9735-A9313C5EF483}"/>
              </a:ext>
            </a:extLst>
          </p:cNvPr>
          <p:cNvSpPr txBox="1"/>
          <p:nvPr/>
        </p:nvSpPr>
        <p:spPr>
          <a:xfrm>
            <a:off x="9554134" y="2897839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E7FB580-22AE-4616-BFEA-B789202F3D70}"/>
              </a:ext>
            </a:extLst>
          </p:cNvPr>
          <p:cNvSpPr txBox="1"/>
          <p:nvPr/>
        </p:nvSpPr>
        <p:spPr>
          <a:xfrm>
            <a:off x="9161928" y="2897838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F315C3-018D-4D8A-BAE4-BC4F78BF1D8F}"/>
              </a:ext>
            </a:extLst>
          </p:cNvPr>
          <p:cNvSpPr txBox="1"/>
          <p:nvPr/>
        </p:nvSpPr>
        <p:spPr>
          <a:xfrm>
            <a:off x="10024780" y="3446926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4F7B83-1D90-4344-BEFE-947925C54F5C}"/>
              </a:ext>
            </a:extLst>
          </p:cNvPr>
          <p:cNvSpPr txBox="1"/>
          <p:nvPr/>
        </p:nvSpPr>
        <p:spPr>
          <a:xfrm>
            <a:off x="9598956" y="3446925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ED6C6D-AFD7-4234-9477-F633F28F3776}"/>
              </a:ext>
            </a:extLst>
          </p:cNvPr>
          <p:cNvSpPr txBox="1"/>
          <p:nvPr/>
        </p:nvSpPr>
        <p:spPr>
          <a:xfrm>
            <a:off x="9150722" y="3177987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CC39478-9531-4C71-AB82-10982722E4DE}"/>
              </a:ext>
            </a:extLst>
          </p:cNvPr>
          <p:cNvSpPr txBox="1"/>
          <p:nvPr/>
        </p:nvSpPr>
        <p:spPr>
          <a:xfrm>
            <a:off x="8657663" y="2572869"/>
            <a:ext cx="4459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volini"/>
                <a:cs typeface="Cavolini"/>
              </a:rPr>
              <a:t>1/3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38B6C4-35DD-4944-8B66-F48873E8E419}"/>
              </a:ext>
            </a:extLst>
          </p:cNvPr>
          <p:cNvSpPr txBox="1"/>
          <p:nvPr/>
        </p:nvSpPr>
        <p:spPr>
          <a:xfrm>
            <a:off x="8713694" y="2830606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9289576-EE8A-4C98-ADF1-B74644D7FC40}"/>
              </a:ext>
            </a:extLst>
          </p:cNvPr>
          <p:cNvSpPr txBox="1"/>
          <p:nvPr/>
        </p:nvSpPr>
        <p:spPr>
          <a:xfrm>
            <a:off x="10002369" y="2483221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4E94426-7046-44A6-8204-0CF3730ACEBF}"/>
              </a:ext>
            </a:extLst>
          </p:cNvPr>
          <p:cNvSpPr txBox="1"/>
          <p:nvPr/>
        </p:nvSpPr>
        <p:spPr>
          <a:xfrm>
            <a:off x="10035985" y="2819398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E9D2A7-087D-470A-A0DD-2707CFE24E2F}"/>
              </a:ext>
            </a:extLst>
          </p:cNvPr>
          <p:cNvSpPr txBox="1"/>
          <p:nvPr/>
        </p:nvSpPr>
        <p:spPr>
          <a:xfrm>
            <a:off x="10069603" y="3121957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A51BBB4-2663-4ADC-8754-16BC89998D09}"/>
              </a:ext>
            </a:extLst>
          </p:cNvPr>
          <p:cNvSpPr txBox="1"/>
          <p:nvPr/>
        </p:nvSpPr>
        <p:spPr>
          <a:xfrm>
            <a:off x="9587751" y="3144370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0F7CEB-6C53-46FD-B982-73C716EE9C74}"/>
              </a:ext>
            </a:extLst>
          </p:cNvPr>
          <p:cNvSpPr txBox="1"/>
          <p:nvPr/>
        </p:nvSpPr>
        <p:spPr>
          <a:xfrm>
            <a:off x="9598956" y="2528046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932A8F-C47A-400A-BFA5-E629F875508B}"/>
              </a:ext>
            </a:extLst>
          </p:cNvPr>
          <p:cNvSpPr txBox="1"/>
          <p:nvPr/>
        </p:nvSpPr>
        <p:spPr>
          <a:xfrm>
            <a:off x="6570569" y="2570070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1A4C9F1-BA25-4038-8A58-C6B725A7FB5C}"/>
              </a:ext>
            </a:extLst>
          </p:cNvPr>
          <p:cNvSpPr txBox="1"/>
          <p:nvPr/>
        </p:nvSpPr>
        <p:spPr>
          <a:xfrm>
            <a:off x="6570569" y="2883834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7104277-DE99-436A-B669-DFA9EA9B01E8}"/>
              </a:ext>
            </a:extLst>
          </p:cNvPr>
          <p:cNvSpPr txBox="1"/>
          <p:nvPr/>
        </p:nvSpPr>
        <p:spPr>
          <a:xfrm>
            <a:off x="6570568" y="3970804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A022D11-C915-4354-9F71-292B7F6D447F}"/>
              </a:ext>
            </a:extLst>
          </p:cNvPr>
          <p:cNvSpPr txBox="1"/>
          <p:nvPr/>
        </p:nvSpPr>
        <p:spPr>
          <a:xfrm>
            <a:off x="6592979" y="3175186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BBB62A0-8F54-4CC5-91B8-B1FC3FDC672E}"/>
              </a:ext>
            </a:extLst>
          </p:cNvPr>
          <p:cNvSpPr txBox="1"/>
          <p:nvPr/>
        </p:nvSpPr>
        <p:spPr>
          <a:xfrm>
            <a:off x="6604184" y="3713068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C643194-DB42-4BDF-8E16-EA6B750B314E}"/>
              </a:ext>
            </a:extLst>
          </p:cNvPr>
          <p:cNvSpPr txBox="1"/>
          <p:nvPr/>
        </p:nvSpPr>
        <p:spPr>
          <a:xfrm>
            <a:off x="6604184" y="3455332"/>
            <a:ext cx="1264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Criteria 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CA7FA55-3139-4A57-B16C-1BEF839207E1}"/>
              </a:ext>
            </a:extLst>
          </p:cNvPr>
          <p:cNvSpPr txBox="1"/>
          <p:nvPr/>
        </p:nvSpPr>
        <p:spPr>
          <a:xfrm rot="4860000">
            <a:off x="7399801" y="2009774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F9854CA-4098-44C7-9B45-DBC4A52B12DB}"/>
              </a:ext>
            </a:extLst>
          </p:cNvPr>
          <p:cNvSpPr txBox="1"/>
          <p:nvPr/>
        </p:nvSpPr>
        <p:spPr>
          <a:xfrm rot="4860000">
            <a:off x="7769595" y="2009774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DE1BDC3-D634-45C5-AE82-F46460E1302A}"/>
              </a:ext>
            </a:extLst>
          </p:cNvPr>
          <p:cNvSpPr txBox="1"/>
          <p:nvPr/>
        </p:nvSpPr>
        <p:spPr>
          <a:xfrm rot="4860000">
            <a:off x="9596152" y="1964950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4DC986-E2D0-4C32-9A48-684B0FCFF525}"/>
              </a:ext>
            </a:extLst>
          </p:cNvPr>
          <p:cNvSpPr txBox="1"/>
          <p:nvPr/>
        </p:nvSpPr>
        <p:spPr>
          <a:xfrm rot="4860000">
            <a:off x="9136712" y="1964951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B2601A-037B-4E19-A858-0F5EAC33AF4A}"/>
              </a:ext>
            </a:extLst>
          </p:cNvPr>
          <p:cNvSpPr txBox="1"/>
          <p:nvPr/>
        </p:nvSpPr>
        <p:spPr>
          <a:xfrm rot="4860000">
            <a:off x="8710890" y="1964951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9C337B4-61A7-4147-BF68-185EFFEF9408}"/>
              </a:ext>
            </a:extLst>
          </p:cNvPr>
          <p:cNvSpPr txBox="1"/>
          <p:nvPr/>
        </p:nvSpPr>
        <p:spPr>
          <a:xfrm rot="4860000">
            <a:off x="8240240" y="2009774"/>
            <a:ext cx="10623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avolini"/>
                <a:cs typeface="Cavolini"/>
              </a:rPr>
              <a:t>Criteria 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C79A16D-C87D-42E2-B8D5-EBDA58BC2507}"/>
              </a:ext>
            </a:extLst>
          </p:cNvPr>
          <p:cNvSpPr txBox="1"/>
          <p:nvPr/>
        </p:nvSpPr>
        <p:spPr>
          <a:xfrm>
            <a:off x="10114429" y="3637429"/>
            <a:ext cx="2442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Cavolini"/>
                <a:cs typeface="Cavolini"/>
              </a:rPr>
              <a:t>1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CA8722-9126-4864-B92E-112D76CA8B57}"/>
              </a:ext>
            </a:extLst>
          </p:cNvPr>
          <p:cNvSpPr/>
          <p:nvPr/>
        </p:nvSpPr>
        <p:spPr>
          <a:xfrm>
            <a:off x="6047813" y="4366933"/>
            <a:ext cx="425826" cy="134471"/>
          </a:xfrm>
          <a:prstGeom prst="roundRect">
            <a:avLst/>
          </a:prstGeom>
          <a:solidFill>
            <a:srgbClr val="00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7B762DD-7516-4A3D-A741-421158CF3706}"/>
              </a:ext>
            </a:extLst>
          </p:cNvPr>
          <p:cNvSpPr/>
          <p:nvPr/>
        </p:nvSpPr>
        <p:spPr>
          <a:xfrm>
            <a:off x="764241" y="1604681"/>
            <a:ext cx="3978087" cy="2487706"/>
          </a:xfrm>
          <a:prstGeom prst="roundRect">
            <a:avLst/>
          </a:prstGeom>
          <a:solidFill>
            <a:srgbClr val="EE2737">
              <a:alpha val="54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/>
                <a:cs typeface="Calibri"/>
              </a:rPr>
              <a:t>Concept Selection</a:t>
            </a:r>
            <a:endParaRPr lang="en-US" sz="6000">
              <a:latin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CE2E8-C997-4D4D-B60E-F8DBD9E755A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"/>
          <p:cNvSpPr txBox="1">
            <a:spLocks noGrp="1"/>
          </p:cNvSpPr>
          <p:nvPr>
            <p:ph type="title"/>
          </p:nvPr>
        </p:nvSpPr>
        <p:spPr>
          <a:xfrm>
            <a:off x="838200" y="365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latin typeface="Arial"/>
                <a:cs typeface="Arial"/>
              </a:rPr>
              <a:t>Meet Team 505</a:t>
            </a:r>
            <a:endParaRPr>
              <a:latin typeface="Arial"/>
              <a:cs typeface="Arial"/>
            </a:endParaRPr>
          </a:p>
        </p:txBody>
      </p:sp>
      <p:sp>
        <p:nvSpPr>
          <p:cNvPr id="341" name="Google Shape;341;p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42" name="Google Shape;342;p2"/>
          <p:cNvSpPr txBox="1">
            <a:spLocks noGrp="1"/>
          </p:cNvSpPr>
          <p:nvPr>
            <p:ph type="body" idx="1"/>
          </p:nvPr>
        </p:nvSpPr>
        <p:spPr>
          <a:xfrm>
            <a:off x="10837333" y="5600111"/>
            <a:ext cx="1332089" cy="32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David Nowicki</a:t>
            </a:r>
            <a:endParaRPr/>
          </a:p>
        </p:txBody>
      </p:sp>
      <p:sp>
        <p:nvSpPr>
          <p:cNvPr id="344" name="Google Shape;344;p2"/>
          <p:cNvSpPr txBox="1"/>
          <p:nvPr/>
        </p:nvSpPr>
        <p:spPr>
          <a:xfrm>
            <a:off x="549432" y="4572107"/>
            <a:ext cx="218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Grace Busch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Dynamic System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47" name="Google Shape;347;p2"/>
          <p:cNvSpPr txBox="1"/>
          <p:nvPr/>
        </p:nvSpPr>
        <p:spPr>
          <a:xfrm>
            <a:off x="9106334" y="4572107"/>
            <a:ext cx="173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David Nowicki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50" name="Google Shape;350;p2"/>
          <p:cNvSpPr txBox="1"/>
          <p:nvPr/>
        </p:nvSpPr>
        <p:spPr>
          <a:xfrm>
            <a:off x="3562299" y="4572107"/>
            <a:ext cx="1946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Evaline Cantarero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Mechatronics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53" name="Google Shape;353;p2"/>
          <p:cNvSpPr txBox="1"/>
          <p:nvPr/>
        </p:nvSpPr>
        <p:spPr>
          <a:xfrm>
            <a:off x="6331367" y="4572107"/>
            <a:ext cx="1951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Jackson Davis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Materials Engineer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6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29425D-58D9-4D9B-AB9E-5429CE1E8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58" b="21739"/>
          <a:stretch/>
        </p:blipFill>
        <p:spPr>
          <a:xfrm>
            <a:off x="8904816" y="1689099"/>
            <a:ext cx="2044714" cy="2379595"/>
          </a:xfrm>
          <a:prstGeom prst="rect">
            <a:avLst/>
          </a:prstGeom>
        </p:spPr>
      </p:pic>
      <p:pic>
        <p:nvPicPr>
          <p:cNvPr id="6" name="Picture 6" descr="A picture containing person, person, staring, close&#10;&#10;Description automatically generated">
            <a:extLst>
              <a:ext uri="{FF2B5EF4-FFF2-40B4-BE49-F238E27FC236}">
                <a16:creationId xmlns:a16="http://schemas.microsoft.com/office/drawing/2014/main" id="{8B467386-8903-40AA-A843-9BBC2F06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18" y="1694101"/>
            <a:ext cx="1764832" cy="236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480B3-4A76-4F72-BD4A-47677340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19879" y="2087808"/>
            <a:ext cx="2379595" cy="158217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8475262-3956-4095-BB8D-E5F28B3993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4" t="3901" r="14068" b="355"/>
          <a:stretch/>
        </p:blipFill>
        <p:spPr>
          <a:xfrm>
            <a:off x="6290153" y="1710135"/>
            <a:ext cx="1772866" cy="23733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78A3D-B9AB-4DC8-923B-0F752AD6A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32E16-88D0-4B06-B352-3C878307400D}"/>
              </a:ext>
            </a:extLst>
          </p:cNvPr>
          <p:cNvSpPr/>
          <p:nvPr/>
        </p:nvSpPr>
        <p:spPr>
          <a:xfrm>
            <a:off x="573741" y="282389"/>
            <a:ext cx="2196352" cy="3316940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cs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76E08A-EEB3-483A-AA0F-2F694D49E8DB}"/>
              </a:ext>
            </a:extLst>
          </p:cNvPr>
          <p:cNvSpPr/>
          <p:nvPr/>
        </p:nvSpPr>
        <p:spPr>
          <a:xfrm>
            <a:off x="3520888" y="1234888"/>
            <a:ext cx="2196352" cy="3316940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5C428A-9078-4030-BAD0-A9A0C569B38A}"/>
              </a:ext>
            </a:extLst>
          </p:cNvPr>
          <p:cNvSpPr/>
          <p:nvPr/>
        </p:nvSpPr>
        <p:spPr>
          <a:xfrm>
            <a:off x="6468034" y="2299447"/>
            <a:ext cx="2196352" cy="3316940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EA4849-F20E-4D30-A7C3-92B54000DA99}"/>
              </a:ext>
            </a:extLst>
          </p:cNvPr>
          <p:cNvSpPr/>
          <p:nvPr/>
        </p:nvSpPr>
        <p:spPr>
          <a:xfrm>
            <a:off x="9415181" y="1234888"/>
            <a:ext cx="2196352" cy="3316940"/>
          </a:xfrm>
          <a:prstGeom prst="round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DDA5363-3CA3-4112-9D9D-AF83351FCBC5}"/>
              </a:ext>
            </a:extLst>
          </p:cNvPr>
          <p:cNvCxnSpPr/>
          <p:nvPr/>
        </p:nvCxnSpPr>
        <p:spPr>
          <a:xfrm>
            <a:off x="2767293" y="1938057"/>
            <a:ext cx="757518" cy="948017"/>
          </a:xfrm>
          <a:prstGeom prst="bentConnector3">
            <a:avLst/>
          </a:prstGeom>
          <a:ln w="5715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08184CF-5811-4924-B5CB-5B448A2B1BCF}"/>
              </a:ext>
            </a:extLst>
          </p:cNvPr>
          <p:cNvCxnSpPr>
            <a:cxnSpLocks/>
          </p:cNvCxnSpPr>
          <p:nvPr/>
        </p:nvCxnSpPr>
        <p:spPr>
          <a:xfrm>
            <a:off x="5714440" y="2890557"/>
            <a:ext cx="746313" cy="1060075"/>
          </a:xfrm>
          <a:prstGeom prst="bentConnector3">
            <a:avLst/>
          </a:prstGeom>
          <a:ln w="5715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BB0BC9A-F0B0-4F4D-9877-776C6EFCF838}"/>
              </a:ext>
            </a:extLst>
          </p:cNvPr>
          <p:cNvCxnSpPr>
            <a:cxnSpLocks/>
          </p:cNvCxnSpPr>
          <p:nvPr/>
        </p:nvCxnSpPr>
        <p:spPr>
          <a:xfrm flipV="1">
            <a:off x="8661587" y="2897280"/>
            <a:ext cx="746313" cy="1069041"/>
          </a:xfrm>
          <a:prstGeom prst="bentConnector3">
            <a:avLst/>
          </a:prstGeom>
          <a:ln w="5715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2" descr="House outline">
            <a:extLst>
              <a:ext uri="{FF2B5EF4-FFF2-40B4-BE49-F238E27FC236}">
                <a16:creationId xmlns:a16="http://schemas.microsoft.com/office/drawing/2014/main" id="{6C70142D-B06E-4D3C-A005-39C1043520D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3458" y="1354782"/>
            <a:ext cx="1295400" cy="12954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B6BD75-28A1-4D6E-AAA9-43AE744541CC}"/>
              </a:ext>
            </a:extLst>
          </p:cNvPr>
          <p:cNvSpPr/>
          <p:nvPr/>
        </p:nvSpPr>
        <p:spPr>
          <a:xfrm>
            <a:off x="971551" y="675217"/>
            <a:ext cx="1312332" cy="910166"/>
          </a:xfrm>
          <a:prstGeom prst="rect">
            <a:avLst/>
          </a:prstGeom>
          <a:solidFill>
            <a:srgbClr val="EE2737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FB6FE7-FE9C-4237-91F7-7047BCD620B8}"/>
              </a:ext>
            </a:extLst>
          </p:cNvPr>
          <p:cNvCxnSpPr/>
          <p:nvPr/>
        </p:nvCxnSpPr>
        <p:spPr>
          <a:xfrm flipH="1">
            <a:off x="1622425" y="680508"/>
            <a:ext cx="10583" cy="899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426C2F-2BE0-4EB6-95CC-8533D3493724}"/>
              </a:ext>
            </a:extLst>
          </p:cNvPr>
          <p:cNvCxnSpPr>
            <a:cxnSpLocks/>
          </p:cNvCxnSpPr>
          <p:nvPr/>
        </p:nvCxnSpPr>
        <p:spPr>
          <a:xfrm flipH="1" flipV="1">
            <a:off x="998008" y="1114424"/>
            <a:ext cx="1322918" cy="10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44A64C-7604-4814-9943-13550718CEF3}"/>
              </a:ext>
            </a:extLst>
          </p:cNvPr>
          <p:cNvSpPr txBox="1"/>
          <p:nvPr/>
        </p:nvSpPr>
        <p:spPr>
          <a:xfrm>
            <a:off x="1136650" y="586317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F24C0-0F28-4CFD-A2BB-DD64A6BDDD73}"/>
              </a:ext>
            </a:extLst>
          </p:cNvPr>
          <p:cNvSpPr txBox="1"/>
          <p:nvPr/>
        </p:nvSpPr>
        <p:spPr>
          <a:xfrm>
            <a:off x="1792816" y="1062566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0BA7B-F41A-470B-B180-FAE221C2DCE5}"/>
              </a:ext>
            </a:extLst>
          </p:cNvPr>
          <p:cNvSpPr txBox="1"/>
          <p:nvPr/>
        </p:nvSpPr>
        <p:spPr>
          <a:xfrm>
            <a:off x="1136649" y="1062566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723E51-DF95-4678-8A61-C52A58551CBD}"/>
              </a:ext>
            </a:extLst>
          </p:cNvPr>
          <p:cNvSpPr txBox="1"/>
          <p:nvPr/>
        </p:nvSpPr>
        <p:spPr>
          <a:xfrm>
            <a:off x="1750482" y="586315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C56AD0-4758-4AB1-B2D9-4663AC151541}"/>
              </a:ext>
            </a:extLst>
          </p:cNvPr>
          <p:cNvSpPr txBox="1"/>
          <p:nvPr/>
        </p:nvSpPr>
        <p:spPr>
          <a:xfrm>
            <a:off x="422276" y="2115608"/>
            <a:ext cx="24680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Pairwise Comparison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D4FA74-3FBE-4322-8181-300AC9D810D4}"/>
              </a:ext>
            </a:extLst>
          </p:cNvPr>
          <p:cNvSpPr txBox="1"/>
          <p:nvPr/>
        </p:nvSpPr>
        <p:spPr>
          <a:xfrm>
            <a:off x="3385609" y="2951691"/>
            <a:ext cx="24680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House of Quality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405C45C-9DA8-4EE0-9EAB-ABD112964CD7}"/>
              </a:ext>
            </a:extLst>
          </p:cNvPr>
          <p:cNvSpPr/>
          <p:nvPr/>
        </p:nvSpPr>
        <p:spPr>
          <a:xfrm>
            <a:off x="6930897" y="2643716"/>
            <a:ext cx="1269999" cy="1090083"/>
          </a:xfrm>
          <a:prstGeom prst="triangle">
            <a:avLst/>
          </a:prstGeom>
          <a:solidFill>
            <a:srgbClr val="236192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13EDBE-ABE2-4CC0-A00D-670DF7CD313F}"/>
              </a:ext>
            </a:extLst>
          </p:cNvPr>
          <p:cNvSpPr txBox="1"/>
          <p:nvPr/>
        </p:nvSpPr>
        <p:spPr>
          <a:xfrm>
            <a:off x="7126817" y="3242733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2BE009-C0D6-417F-A533-84D3ACD09778}"/>
              </a:ext>
            </a:extLst>
          </p:cNvPr>
          <p:cNvSpPr txBox="1"/>
          <p:nvPr/>
        </p:nvSpPr>
        <p:spPr>
          <a:xfrm>
            <a:off x="7666566" y="3189816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146662-1986-4C6B-8EB7-953848EBA5F2}"/>
              </a:ext>
            </a:extLst>
          </p:cNvPr>
          <p:cNvSpPr txBox="1"/>
          <p:nvPr/>
        </p:nvSpPr>
        <p:spPr>
          <a:xfrm>
            <a:off x="7349066" y="2840565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026C30-319E-4848-8D93-11146D3C4A9C}"/>
              </a:ext>
            </a:extLst>
          </p:cNvPr>
          <p:cNvSpPr txBox="1"/>
          <p:nvPr/>
        </p:nvSpPr>
        <p:spPr>
          <a:xfrm>
            <a:off x="6581775" y="4073524"/>
            <a:ext cx="19706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Pugh Chart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09A517-7E0B-44AE-8768-71E1B457DA9E}"/>
              </a:ext>
            </a:extLst>
          </p:cNvPr>
          <p:cNvSpPr/>
          <p:nvPr/>
        </p:nvSpPr>
        <p:spPr>
          <a:xfrm>
            <a:off x="9850967" y="1659466"/>
            <a:ext cx="1312332" cy="910166"/>
          </a:xfrm>
          <a:prstGeom prst="rect">
            <a:avLst/>
          </a:prstGeom>
          <a:solidFill>
            <a:srgbClr val="A4D233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D24887-F958-4795-B947-57D3CDB8B2A2}"/>
              </a:ext>
            </a:extLst>
          </p:cNvPr>
          <p:cNvCxnSpPr>
            <a:cxnSpLocks/>
          </p:cNvCxnSpPr>
          <p:nvPr/>
        </p:nvCxnSpPr>
        <p:spPr>
          <a:xfrm flipH="1">
            <a:off x="10501841" y="1664757"/>
            <a:ext cx="10583" cy="899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9FF106-B901-41AC-B8F9-34049106DE0C}"/>
              </a:ext>
            </a:extLst>
          </p:cNvPr>
          <p:cNvCxnSpPr>
            <a:cxnSpLocks/>
          </p:cNvCxnSpPr>
          <p:nvPr/>
        </p:nvCxnSpPr>
        <p:spPr>
          <a:xfrm flipH="1" flipV="1">
            <a:off x="9845674" y="2109257"/>
            <a:ext cx="1322918" cy="10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2D18962-B04D-4FC0-9905-9E1B3E74A89E}"/>
              </a:ext>
            </a:extLst>
          </p:cNvPr>
          <p:cNvSpPr txBox="1"/>
          <p:nvPr/>
        </p:nvSpPr>
        <p:spPr>
          <a:xfrm>
            <a:off x="9973732" y="1581149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A78D84-A676-422B-80C7-3E2A98AA9D2E}"/>
              </a:ext>
            </a:extLst>
          </p:cNvPr>
          <p:cNvSpPr txBox="1"/>
          <p:nvPr/>
        </p:nvSpPr>
        <p:spPr>
          <a:xfrm>
            <a:off x="10619315" y="2057399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A2E5A6-05A6-4AA2-848B-726C01C6AD36}"/>
              </a:ext>
            </a:extLst>
          </p:cNvPr>
          <p:cNvSpPr txBox="1"/>
          <p:nvPr/>
        </p:nvSpPr>
        <p:spPr>
          <a:xfrm>
            <a:off x="9846732" y="2120899"/>
            <a:ext cx="637116" cy="472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cs typeface="Calibri"/>
              </a:rPr>
              <a:t>1/9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B08292-62E4-4767-BC05-F83DE932C351}"/>
              </a:ext>
            </a:extLst>
          </p:cNvPr>
          <p:cNvSpPr txBox="1"/>
          <p:nvPr/>
        </p:nvSpPr>
        <p:spPr>
          <a:xfrm>
            <a:off x="10619314" y="1581148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A72D55-69D1-4B64-A146-6EEA291A53A7}"/>
              </a:ext>
            </a:extLst>
          </p:cNvPr>
          <p:cNvSpPr txBox="1"/>
          <p:nvPr/>
        </p:nvSpPr>
        <p:spPr>
          <a:xfrm>
            <a:off x="9280525" y="3121024"/>
            <a:ext cx="246803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Analytical Hierarchy Process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042C0D73-15D0-42DD-9CA2-33010D44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366" y="-111125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82BC7A-EE66-442E-9769-D1C372C2B7B4}"/>
              </a:ext>
            </a:extLst>
          </p:cNvPr>
          <p:cNvSpPr txBox="1"/>
          <p:nvPr/>
        </p:nvSpPr>
        <p:spPr>
          <a:xfrm>
            <a:off x="10566400" y="55146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017B6-848D-45B9-B06A-715AA85A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A5E7711-2EED-4E78-8FF6-1AAFFA9F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15875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62E9D-197B-4B28-BCBE-A7A4CAA7EAAB}"/>
              </a:ext>
            </a:extLst>
          </p:cNvPr>
          <p:cNvSpPr txBox="1"/>
          <p:nvPr/>
        </p:nvSpPr>
        <p:spPr>
          <a:xfrm>
            <a:off x="13545390" y="5667041"/>
            <a:ext cx="22034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Fit within constraints 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0B6C71-344E-4543-8629-EF44537B414C}"/>
              </a:ext>
            </a:extLst>
          </p:cNvPr>
          <p:cNvSpPr/>
          <p:nvPr/>
        </p:nvSpPr>
        <p:spPr>
          <a:xfrm>
            <a:off x="4347270" y="1538049"/>
            <a:ext cx="6996452" cy="104746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06141-44E2-41E1-B35C-9E254DB1EC14}"/>
              </a:ext>
            </a:extLst>
          </p:cNvPr>
          <p:cNvSpPr txBox="1"/>
          <p:nvPr/>
        </p:nvSpPr>
        <p:spPr>
          <a:xfrm>
            <a:off x="4583483" y="1693507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1.</a:t>
            </a:r>
            <a:endParaRPr lang="en-US" sz="4000" b="1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A4AEB2-BEB5-4225-AB5D-8F52E33A1E8A}"/>
              </a:ext>
            </a:extLst>
          </p:cNvPr>
          <p:cNvSpPr txBox="1"/>
          <p:nvPr/>
        </p:nvSpPr>
        <p:spPr>
          <a:xfrm>
            <a:off x="4621175" y="4252788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2.</a:t>
            </a:r>
            <a:endParaRPr lang="en-US" sz="4000" b="1">
              <a:cs typeface="Calibri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8AA2920-C0C7-4BF1-8482-0238B0837C0D}"/>
              </a:ext>
            </a:extLst>
          </p:cNvPr>
          <p:cNvCxnSpPr/>
          <p:nvPr/>
        </p:nvCxnSpPr>
        <p:spPr>
          <a:xfrm>
            <a:off x="2725992" y="3291983"/>
            <a:ext cx="1667264" cy="1300037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CB70F1-0C66-4180-BA4F-20C9A43A9DAD}"/>
              </a:ext>
            </a:extLst>
          </p:cNvPr>
          <p:cNvSpPr/>
          <p:nvPr/>
        </p:nvSpPr>
        <p:spPr>
          <a:xfrm>
            <a:off x="552865" y="1670690"/>
            <a:ext cx="2196352" cy="3316940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FC5DD-1886-4D83-9C34-9B26C65DB040}"/>
              </a:ext>
            </a:extLst>
          </p:cNvPr>
          <p:cNvSpPr/>
          <p:nvPr/>
        </p:nvSpPr>
        <p:spPr>
          <a:xfrm>
            <a:off x="929798" y="2063518"/>
            <a:ext cx="1312332" cy="910166"/>
          </a:xfrm>
          <a:prstGeom prst="rect">
            <a:avLst/>
          </a:prstGeom>
          <a:solidFill>
            <a:srgbClr val="EE2737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3B0371-E39F-4E6C-A9B6-322BE30D3712}"/>
              </a:ext>
            </a:extLst>
          </p:cNvPr>
          <p:cNvCxnSpPr/>
          <p:nvPr/>
        </p:nvCxnSpPr>
        <p:spPr>
          <a:xfrm flipH="1">
            <a:off x="1580672" y="2068809"/>
            <a:ext cx="10583" cy="899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16600A-5012-47DD-871C-C43F3EF60929}"/>
              </a:ext>
            </a:extLst>
          </p:cNvPr>
          <p:cNvCxnSpPr>
            <a:cxnSpLocks/>
          </p:cNvCxnSpPr>
          <p:nvPr/>
        </p:nvCxnSpPr>
        <p:spPr>
          <a:xfrm flipH="1" flipV="1">
            <a:off x="956255" y="2502725"/>
            <a:ext cx="1322918" cy="10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9EF448-EA49-45AF-8DDB-3CECC112F102}"/>
              </a:ext>
            </a:extLst>
          </p:cNvPr>
          <p:cNvSpPr txBox="1"/>
          <p:nvPr/>
        </p:nvSpPr>
        <p:spPr>
          <a:xfrm>
            <a:off x="1094897" y="1974618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D7A2E2-BD20-4CC2-ACB5-9793F057F608}"/>
              </a:ext>
            </a:extLst>
          </p:cNvPr>
          <p:cNvSpPr txBox="1"/>
          <p:nvPr/>
        </p:nvSpPr>
        <p:spPr>
          <a:xfrm>
            <a:off x="1751063" y="2450867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6DAC77-B64D-4D51-AB9A-5042AAB11083}"/>
              </a:ext>
            </a:extLst>
          </p:cNvPr>
          <p:cNvSpPr txBox="1"/>
          <p:nvPr/>
        </p:nvSpPr>
        <p:spPr>
          <a:xfrm>
            <a:off x="1094896" y="2450867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4EE07C-A775-43B3-B88B-19335941D459}"/>
              </a:ext>
            </a:extLst>
          </p:cNvPr>
          <p:cNvSpPr txBox="1"/>
          <p:nvPr/>
        </p:nvSpPr>
        <p:spPr>
          <a:xfrm>
            <a:off x="1708729" y="1974616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1BD3819-D98F-4B6A-9A46-7AB3C8E06EB9}"/>
              </a:ext>
            </a:extLst>
          </p:cNvPr>
          <p:cNvSpPr/>
          <p:nvPr/>
        </p:nvSpPr>
        <p:spPr>
          <a:xfrm>
            <a:off x="4399460" y="4074568"/>
            <a:ext cx="6996452" cy="1057899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6894AC82-B18D-49C7-8814-F69E5CCBB1A4}"/>
              </a:ext>
            </a:extLst>
          </p:cNvPr>
          <p:cNvCxnSpPr>
            <a:cxnSpLocks/>
          </p:cNvCxnSpPr>
          <p:nvPr/>
        </p:nvCxnSpPr>
        <p:spPr>
          <a:xfrm flipV="1">
            <a:off x="2757307" y="2055499"/>
            <a:ext cx="1594195" cy="1278237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15" descr="Muscular arm outline">
            <a:extLst>
              <a:ext uri="{FF2B5EF4-FFF2-40B4-BE49-F238E27FC236}">
                <a16:creationId xmlns:a16="http://schemas.microsoft.com/office/drawing/2014/main" id="{052FC4E5-C803-47F0-8ECF-F10F474D3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480000">
            <a:off x="5500051" y="3922424"/>
            <a:ext cx="1183043" cy="11514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410267D-9CFE-4D84-9286-12021ED18880}"/>
              </a:ext>
            </a:extLst>
          </p:cNvPr>
          <p:cNvSpPr txBox="1"/>
          <p:nvPr/>
        </p:nvSpPr>
        <p:spPr>
          <a:xfrm>
            <a:off x="7643513" y="4341513"/>
            <a:ext cx="3007203" cy="523220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Lift the weight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AF6D1E-305A-4135-B0FF-8C554398B5AF}"/>
              </a:ext>
            </a:extLst>
          </p:cNvPr>
          <p:cNvSpPr txBox="1"/>
          <p:nvPr/>
        </p:nvSpPr>
        <p:spPr>
          <a:xfrm>
            <a:off x="7455623" y="1763240"/>
            <a:ext cx="3309915" cy="523220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Fit the constraints</a:t>
            </a: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2787EF4A-5408-4F6B-BE30-66CBFC0425DA}"/>
              </a:ext>
            </a:extLst>
          </p:cNvPr>
          <p:cNvSpPr txBox="1">
            <a:spLocks/>
          </p:cNvSpPr>
          <p:nvPr/>
        </p:nvSpPr>
        <p:spPr>
          <a:xfrm>
            <a:off x="493327" y="3622355"/>
            <a:ext cx="2299455" cy="648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Pairwise Comparison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FBC10477-6E4F-40DD-A28F-419C821D296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786533" y="5633977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David Nowicki</a:t>
            </a:r>
          </a:p>
          <a:p>
            <a:endParaRPr lang="en-US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11B27E1A-7BD8-456A-9553-1BE8B4EA56F3}"/>
              </a:ext>
            </a:extLst>
          </p:cNvPr>
          <p:cNvSpPr/>
          <p:nvPr/>
        </p:nvSpPr>
        <p:spPr>
          <a:xfrm>
            <a:off x="5742387" y="1666063"/>
            <a:ext cx="697050" cy="725755"/>
          </a:xfrm>
          <a:prstGeom prst="fram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97CD2E27-4D3E-4D35-BE12-9D9646FCF660}"/>
              </a:ext>
            </a:extLst>
          </p:cNvPr>
          <p:cNvSpPr/>
          <p:nvPr/>
        </p:nvSpPr>
        <p:spPr>
          <a:xfrm>
            <a:off x="5899758" y="1834018"/>
            <a:ext cx="386219" cy="386219"/>
          </a:xfrm>
          <a:prstGeom prst="donu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61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017B6-848D-45B9-B06A-715AA85A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A5E7711-2EED-4E78-8FF6-1AAFFA9F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15875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F6947D-13B8-4588-8AA0-1B1BBCB950FD}"/>
              </a:ext>
            </a:extLst>
          </p:cNvPr>
          <p:cNvSpPr/>
          <p:nvPr/>
        </p:nvSpPr>
        <p:spPr>
          <a:xfrm>
            <a:off x="608587" y="1767244"/>
            <a:ext cx="2196352" cy="3316940"/>
          </a:xfrm>
          <a:prstGeom prst="roundRect">
            <a:avLst/>
          </a:prstGeom>
          <a:solidFill>
            <a:srgbClr val="00000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22" descr="House outline">
            <a:extLst>
              <a:ext uri="{FF2B5EF4-FFF2-40B4-BE49-F238E27FC236}">
                <a16:creationId xmlns:a16="http://schemas.microsoft.com/office/drawing/2014/main" id="{B492B0D1-7A70-4CFE-AFC7-A5B7452E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595" y="1772316"/>
            <a:ext cx="1295400" cy="1295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E40DC-6F54-47CE-9489-DABF973B2319}"/>
              </a:ext>
            </a:extLst>
          </p:cNvPr>
          <p:cNvSpPr txBox="1"/>
          <p:nvPr/>
        </p:nvSpPr>
        <p:spPr>
          <a:xfrm>
            <a:off x="483746" y="3369225"/>
            <a:ext cx="24680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House of Quality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B66CB43-E75A-4D1A-9026-7F730F01D30E}"/>
              </a:ext>
            </a:extLst>
          </p:cNvPr>
          <p:cNvCxnSpPr>
            <a:cxnSpLocks/>
          </p:cNvCxnSpPr>
          <p:nvPr/>
        </p:nvCxnSpPr>
        <p:spPr>
          <a:xfrm flipV="1">
            <a:off x="2819938" y="1815418"/>
            <a:ext cx="1656824" cy="162270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BED941D1-4A46-45A6-A01E-366D7E31DB53}"/>
              </a:ext>
            </a:extLst>
          </p:cNvPr>
          <p:cNvCxnSpPr>
            <a:cxnSpLocks/>
          </p:cNvCxnSpPr>
          <p:nvPr/>
        </p:nvCxnSpPr>
        <p:spPr>
          <a:xfrm>
            <a:off x="2826200" y="3433944"/>
            <a:ext cx="1667263" cy="1675817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1030701-14DE-4E42-973C-F840F62E0CCF}"/>
              </a:ext>
            </a:extLst>
          </p:cNvPr>
          <p:cNvCxnSpPr>
            <a:cxnSpLocks/>
          </p:cNvCxnSpPr>
          <p:nvPr/>
        </p:nvCxnSpPr>
        <p:spPr>
          <a:xfrm>
            <a:off x="2826199" y="3433944"/>
            <a:ext cx="1667263" cy="611105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1D4C59-5268-4599-A8CB-DDC3DDD9B9AF}"/>
              </a:ext>
            </a:extLst>
          </p:cNvPr>
          <p:cNvCxnSpPr>
            <a:cxnSpLocks/>
          </p:cNvCxnSpPr>
          <p:nvPr/>
        </p:nvCxnSpPr>
        <p:spPr>
          <a:xfrm flipV="1">
            <a:off x="2826199" y="2886391"/>
            <a:ext cx="1709016" cy="547553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30899F-6BDD-424D-9AE4-52388341C038}"/>
              </a:ext>
            </a:extLst>
          </p:cNvPr>
          <p:cNvSpPr/>
          <p:nvPr/>
        </p:nvSpPr>
        <p:spPr>
          <a:xfrm>
            <a:off x="4482968" y="1381473"/>
            <a:ext cx="6996452" cy="85957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990CC8-A1E8-4A95-943C-63A600D1CA78}"/>
              </a:ext>
            </a:extLst>
          </p:cNvPr>
          <p:cNvSpPr/>
          <p:nvPr/>
        </p:nvSpPr>
        <p:spPr>
          <a:xfrm>
            <a:off x="4482968" y="2456623"/>
            <a:ext cx="6996452" cy="85957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FDFBBF-F473-436C-8177-97F64C670F6C}"/>
              </a:ext>
            </a:extLst>
          </p:cNvPr>
          <p:cNvSpPr/>
          <p:nvPr/>
        </p:nvSpPr>
        <p:spPr>
          <a:xfrm>
            <a:off x="4482967" y="3615282"/>
            <a:ext cx="6996452" cy="85957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190F7B-D7F7-4318-9D7D-7A3557240CC0}"/>
              </a:ext>
            </a:extLst>
          </p:cNvPr>
          <p:cNvSpPr/>
          <p:nvPr/>
        </p:nvSpPr>
        <p:spPr>
          <a:xfrm>
            <a:off x="4482967" y="4679992"/>
            <a:ext cx="6996452" cy="85957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E21B38-630E-4865-8899-543723F60FEA}"/>
              </a:ext>
            </a:extLst>
          </p:cNvPr>
          <p:cNvSpPr txBox="1"/>
          <p:nvPr/>
        </p:nvSpPr>
        <p:spPr>
          <a:xfrm>
            <a:off x="4687867" y="1463863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1.</a:t>
            </a:r>
            <a:endParaRPr lang="en-US" sz="4000" b="1"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F036B5-BB54-48EE-AB74-980E4CB94AE0}"/>
              </a:ext>
            </a:extLst>
          </p:cNvPr>
          <p:cNvSpPr txBox="1"/>
          <p:nvPr/>
        </p:nvSpPr>
        <p:spPr>
          <a:xfrm>
            <a:off x="4687867" y="2539013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2.</a:t>
            </a:r>
            <a:endParaRPr lang="en-US" sz="4000" b="1"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841B91-64A5-47CE-A005-3083BE9376BF}"/>
              </a:ext>
            </a:extLst>
          </p:cNvPr>
          <p:cNvSpPr txBox="1"/>
          <p:nvPr/>
        </p:nvSpPr>
        <p:spPr>
          <a:xfrm>
            <a:off x="4687867" y="3697671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3.</a:t>
            </a:r>
            <a:endParaRPr lang="en-US" sz="4000" b="1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F0A66D-D330-4220-BA42-AF1C6450E67E}"/>
              </a:ext>
            </a:extLst>
          </p:cNvPr>
          <p:cNvSpPr txBox="1"/>
          <p:nvPr/>
        </p:nvSpPr>
        <p:spPr>
          <a:xfrm>
            <a:off x="4687866" y="4762383"/>
            <a:ext cx="594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4.</a:t>
            </a:r>
            <a:endParaRPr lang="en-US" sz="4000" b="1"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DB0EA7-87A4-4844-BBAF-64D877A0C40B}"/>
              </a:ext>
            </a:extLst>
          </p:cNvPr>
          <p:cNvSpPr txBox="1"/>
          <p:nvPr/>
        </p:nvSpPr>
        <p:spPr>
          <a:xfrm>
            <a:off x="7914911" y="1554473"/>
            <a:ext cx="3069833" cy="523220"/>
          </a:xfrm>
          <a:prstGeom prst="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Range of Motion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427E09-635F-441A-8143-2D54EF81BDCE}"/>
              </a:ext>
            </a:extLst>
          </p:cNvPr>
          <p:cNvSpPr txBox="1"/>
          <p:nvPr/>
        </p:nvSpPr>
        <p:spPr>
          <a:xfrm>
            <a:off x="7914911" y="2619184"/>
            <a:ext cx="3069833" cy="523220"/>
          </a:xfrm>
          <a:prstGeom prst="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Torque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486B25-AFB5-4890-B8F9-F0F44F88C79F}"/>
              </a:ext>
            </a:extLst>
          </p:cNvPr>
          <p:cNvSpPr txBox="1"/>
          <p:nvPr/>
        </p:nvSpPr>
        <p:spPr>
          <a:xfrm>
            <a:off x="7914910" y="3756965"/>
            <a:ext cx="3069833" cy="523220"/>
          </a:xfrm>
          <a:prstGeom prst="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Support Load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4D6FFE-7569-4AA7-B254-0AB92B5E841C}"/>
              </a:ext>
            </a:extLst>
          </p:cNvPr>
          <p:cNvSpPr txBox="1"/>
          <p:nvPr/>
        </p:nvSpPr>
        <p:spPr>
          <a:xfrm>
            <a:off x="7914910" y="4852993"/>
            <a:ext cx="3069833" cy="523220"/>
          </a:xfrm>
          <a:prstGeom prst="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Innovation</a:t>
            </a:r>
          </a:p>
        </p:txBody>
      </p:sp>
      <p:pic>
        <p:nvPicPr>
          <p:cNvPr id="43" name="Graphic 43" descr="Circles with arrows with solid fill">
            <a:extLst>
              <a:ext uri="{FF2B5EF4-FFF2-40B4-BE49-F238E27FC236}">
                <a16:creationId xmlns:a16="http://schemas.microsoft.com/office/drawing/2014/main" id="{A6767A75-2300-4FD4-A333-8E504B34327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5438" y="1380733"/>
            <a:ext cx="903962" cy="872646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879D47D-FF8A-46B8-9FE3-732463C107F0}"/>
              </a:ext>
            </a:extLst>
          </p:cNvPr>
          <p:cNvSpPr/>
          <p:nvPr/>
        </p:nvSpPr>
        <p:spPr>
          <a:xfrm>
            <a:off x="5513538" y="2731716"/>
            <a:ext cx="292274" cy="281836"/>
          </a:xfrm>
          <a:prstGeom prst="ellipse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BE8E47-E201-41E6-82C2-41FE623D81FC}"/>
              </a:ext>
            </a:extLst>
          </p:cNvPr>
          <p:cNvSpPr/>
          <p:nvPr/>
        </p:nvSpPr>
        <p:spPr>
          <a:xfrm>
            <a:off x="5656413" y="2811961"/>
            <a:ext cx="918575" cy="114822"/>
          </a:xfrm>
          <a:prstGeom prst="rect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1B54C10-867B-40E7-8C31-D8FB1EA69039}"/>
              </a:ext>
            </a:extLst>
          </p:cNvPr>
          <p:cNvSpPr/>
          <p:nvPr/>
        </p:nvSpPr>
        <p:spPr>
          <a:xfrm>
            <a:off x="6383837" y="2558178"/>
            <a:ext cx="657617" cy="626302"/>
          </a:xfrm>
          <a:prstGeom prst="ellipse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un 46">
            <a:extLst>
              <a:ext uri="{FF2B5EF4-FFF2-40B4-BE49-F238E27FC236}">
                <a16:creationId xmlns:a16="http://schemas.microsoft.com/office/drawing/2014/main" id="{F0978B9F-4AC8-42AD-9AAE-D55CBF34DD37}"/>
              </a:ext>
            </a:extLst>
          </p:cNvPr>
          <p:cNvSpPr/>
          <p:nvPr/>
        </p:nvSpPr>
        <p:spPr>
          <a:xfrm>
            <a:off x="6537150" y="2690615"/>
            <a:ext cx="344467" cy="354904"/>
          </a:xfrm>
          <a:prstGeom prst="sun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Curved Up 47">
            <a:extLst>
              <a:ext uri="{FF2B5EF4-FFF2-40B4-BE49-F238E27FC236}">
                <a16:creationId xmlns:a16="http://schemas.microsoft.com/office/drawing/2014/main" id="{0DC6A623-18D1-4BD8-98C6-B2CDE55638D6}"/>
              </a:ext>
            </a:extLst>
          </p:cNvPr>
          <p:cNvSpPr/>
          <p:nvPr/>
        </p:nvSpPr>
        <p:spPr>
          <a:xfrm rot="16200000">
            <a:off x="5662766" y="2663973"/>
            <a:ext cx="657616" cy="375780"/>
          </a:xfrm>
          <a:prstGeom prst="curvedUpArrow">
            <a:avLst/>
          </a:prstGeom>
          <a:solidFill>
            <a:srgbClr val="EE2737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0" name="Graphic 46" descr="Body builder with solid fill">
            <a:extLst>
              <a:ext uri="{FF2B5EF4-FFF2-40B4-BE49-F238E27FC236}">
                <a16:creationId xmlns:a16="http://schemas.microsoft.com/office/drawing/2014/main" id="{D2EA230C-2035-4F8C-ABE4-52C365BD3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013" y="3959006"/>
            <a:ext cx="559496" cy="53862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42ADD40-8F01-416D-B80F-0BA91F720D9D}"/>
              </a:ext>
            </a:extLst>
          </p:cNvPr>
          <p:cNvSpPr/>
          <p:nvPr/>
        </p:nvSpPr>
        <p:spPr>
          <a:xfrm>
            <a:off x="5701429" y="3911250"/>
            <a:ext cx="918575" cy="125260"/>
          </a:xfrm>
          <a:prstGeom prst="rect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B55DC71-0022-4463-BA4D-BF75305E2D98}"/>
              </a:ext>
            </a:extLst>
          </p:cNvPr>
          <p:cNvSpPr/>
          <p:nvPr/>
        </p:nvSpPr>
        <p:spPr>
          <a:xfrm>
            <a:off x="5858003" y="3775552"/>
            <a:ext cx="605425" cy="135698"/>
          </a:xfrm>
          <a:prstGeom prst="rect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8EACCE1-58E4-4993-9F47-6EAEA9A8D16C}"/>
              </a:ext>
            </a:extLst>
          </p:cNvPr>
          <p:cNvSpPr/>
          <p:nvPr/>
        </p:nvSpPr>
        <p:spPr>
          <a:xfrm>
            <a:off x="6056331" y="3639854"/>
            <a:ext cx="219206" cy="125260"/>
          </a:xfrm>
          <a:prstGeom prst="rect">
            <a:avLst/>
          </a:prstGeom>
          <a:solidFill>
            <a:srgbClr val="EE2737"/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49" descr="Lightbulb and gear with solid fill">
            <a:extLst>
              <a:ext uri="{FF2B5EF4-FFF2-40B4-BE49-F238E27FC236}">
                <a16:creationId xmlns:a16="http://schemas.microsoft.com/office/drawing/2014/main" id="{AF9C0793-3791-420B-887C-33ED32D511D8}"/>
              </a:ext>
            </a:extLst>
          </p:cNvPr>
          <p:cNvPicPr>
            <a:picLocks noGrp="1"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8068" y="4741883"/>
            <a:ext cx="757825" cy="736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21C23-A72B-4FFD-83A5-065B5B39DD3B}"/>
              </a:ext>
            </a:extLst>
          </p:cNvPr>
          <p:cNvSpPr txBox="1"/>
          <p:nvPr/>
        </p:nvSpPr>
        <p:spPr>
          <a:xfrm>
            <a:off x="10572044" y="55823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1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B40E2-F653-47CE-BC86-1AE33716B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408BD2-EA47-4700-A41F-9042580E0F45}"/>
              </a:ext>
            </a:extLst>
          </p:cNvPr>
          <p:cNvSpPr/>
          <p:nvPr/>
        </p:nvSpPr>
        <p:spPr>
          <a:xfrm>
            <a:off x="445102" y="1704460"/>
            <a:ext cx="2196352" cy="3316940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5BD32A2-F041-4F44-8007-41EE4B801DB2}"/>
              </a:ext>
            </a:extLst>
          </p:cNvPr>
          <p:cNvSpPr/>
          <p:nvPr/>
        </p:nvSpPr>
        <p:spPr>
          <a:xfrm>
            <a:off x="907965" y="2048729"/>
            <a:ext cx="1269999" cy="1090083"/>
          </a:xfrm>
          <a:prstGeom prst="triangle">
            <a:avLst/>
          </a:prstGeom>
          <a:solidFill>
            <a:srgbClr val="236192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889CA-8867-452C-96B1-CAA83509B045}"/>
              </a:ext>
            </a:extLst>
          </p:cNvPr>
          <p:cNvSpPr txBox="1"/>
          <p:nvPr/>
        </p:nvSpPr>
        <p:spPr>
          <a:xfrm>
            <a:off x="1103885" y="2647746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E8E4FC-FA2B-40A3-AFBE-FDC0B6B1C116}"/>
              </a:ext>
            </a:extLst>
          </p:cNvPr>
          <p:cNvSpPr txBox="1"/>
          <p:nvPr/>
        </p:nvSpPr>
        <p:spPr>
          <a:xfrm>
            <a:off x="1643634" y="2594829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53CB6-CD3E-4D27-93C0-E8E31A3AE898}"/>
              </a:ext>
            </a:extLst>
          </p:cNvPr>
          <p:cNvSpPr txBox="1"/>
          <p:nvPr/>
        </p:nvSpPr>
        <p:spPr>
          <a:xfrm>
            <a:off x="1326134" y="2245578"/>
            <a:ext cx="425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507C9-06DB-4701-9FEE-0B5E104F9141}"/>
              </a:ext>
            </a:extLst>
          </p:cNvPr>
          <p:cNvSpPr txBox="1"/>
          <p:nvPr/>
        </p:nvSpPr>
        <p:spPr>
          <a:xfrm>
            <a:off x="558843" y="3478537"/>
            <a:ext cx="19706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Pugh Chart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F7C43A07-F888-4776-9BF3-B7674671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-5002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600972-A4C0-46F0-B537-821C5C59B872}"/>
              </a:ext>
            </a:extLst>
          </p:cNvPr>
          <p:cNvSpPr/>
          <p:nvPr/>
        </p:nvSpPr>
        <p:spPr>
          <a:xfrm>
            <a:off x="2637156" y="1704459"/>
            <a:ext cx="2196352" cy="3316940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area&#10;&#10;Description automatically generated">
            <a:extLst>
              <a:ext uri="{FF2B5EF4-FFF2-40B4-BE49-F238E27FC236}">
                <a16:creationId xmlns:a16="http://schemas.microsoft.com/office/drawing/2014/main" id="{711B49B8-A8B5-4BD7-AFF0-9B1C2136D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9" t="12625" r="32661" b="3683"/>
          <a:stretch/>
        </p:blipFill>
        <p:spPr>
          <a:xfrm>
            <a:off x="2679131" y="1771842"/>
            <a:ext cx="2153130" cy="3207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B0E3C8-67B3-4DF2-9D2D-43550935B8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32542" y="6237700"/>
            <a:ext cx="1828800" cy="310896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A17864-E497-4485-9A1D-6578CE4897EC}"/>
              </a:ext>
            </a:extLst>
          </p:cNvPr>
          <p:cNvSpPr/>
          <p:nvPr/>
        </p:nvSpPr>
        <p:spPr>
          <a:xfrm>
            <a:off x="4867099" y="1713413"/>
            <a:ext cx="6923384" cy="3270830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4CFEFE-BBA0-411D-9B43-EB4B27BA86F9}"/>
              </a:ext>
            </a:extLst>
          </p:cNvPr>
          <p:cNvSpPr txBox="1"/>
          <p:nvPr/>
        </p:nvSpPr>
        <p:spPr>
          <a:xfrm>
            <a:off x="3085578" y="1185798"/>
            <a:ext cx="1313143" cy="523220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Datum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EA2C0C-9A92-42E8-9D12-C2FB2BC350BA}"/>
              </a:ext>
            </a:extLst>
          </p:cNvPr>
          <p:cNvSpPr txBox="1"/>
          <p:nvPr/>
        </p:nvSpPr>
        <p:spPr>
          <a:xfrm>
            <a:off x="7066506" y="1951711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270 degrees of motion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D9ED5-371B-4248-BEE4-05FA318999C5}"/>
              </a:ext>
            </a:extLst>
          </p:cNvPr>
          <p:cNvSpPr txBox="1"/>
          <p:nvPr/>
        </p:nvSpPr>
        <p:spPr>
          <a:xfrm>
            <a:off x="7066507" y="2421437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Gear ratio 45:1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5A6D55-234A-404A-8004-B65189A6D82E}"/>
              </a:ext>
            </a:extLst>
          </p:cNvPr>
          <p:cNvSpPr txBox="1"/>
          <p:nvPr/>
        </p:nvSpPr>
        <p:spPr>
          <a:xfrm>
            <a:off x="7076944" y="2901601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Large amount of torque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C6A5C-EA7C-4DC3-A853-53B6E96254E9}"/>
              </a:ext>
            </a:extLst>
          </p:cNvPr>
          <p:cNvSpPr txBox="1"/>
          <p:nvPr/>
        </p:nvSpPr>
        <p:spPr>
          <a:xfrm>
            <a:off x="7076944" y="3381766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Slow</a:t>
            </a: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62FBD5-FA7E-4C67-BC74-35091F42D546}"/>
              </a:ext>
            </a:extLst>
          </p:cNvPr>
          <p:cNvSpPr txBox="1"/>
          <p:nvPr/>
        </p:nvSpPr>
        <p:spPr>
          <a:xfrm>
            <a:off x="7076944" y="3861931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Strong and durable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8D1FC-3C12-45CA-9EFC-2DE7C9FD121F}"/>
              </a:ext>
            </a:extLst>
          </p:cNvPr>
          <p:cNvSpPr txBox="1"/>
          <p:nvPr/>
        </p:nvSpPr>
        <p:spPr>
          <a:xfrm>
            <a:off x="7076944" y="4342095"/>
            <a:ext cx="2743199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High innovation</a:t>
            </a:r>
            <a:endParaRPr lang="en-US"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DD2904-177D-4EED-A9EC-1DBD0372864D}"/>
              </a:ext>
            </a:extLst>
          </p:cNvPr>
          <p:cNvSpPr txBox="1"/>
          <p:nvPr/>
        </p:nvSpPr>
        <p:spPr>
          <a:xfrm>
            <a:off x="6238614" y="1906696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1.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5BDC29-0624-4F60-8B44-F3FF27B825B7}"/>
              </a:ext>
            </a:extLst>
          </p:cNvPr>
          <p:cNvSpPr txBox="1"/>
          <p:nvPr/>
        </p:nvSpPr>
        <p:spPr>
          <a:xfrm>
            <a:off x="6238614" y="2418176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2.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6B2915-F200-41AA-BEFD-2943AFB939EE}"/>
              </a:ext>
            </a:extLst>
          </p:cNvPr>
          <p:cNvSpPr txBox="1"/>
          <p:nvPr/>
        </p:nvSpPr>
        <p:spPr>
          <a:xfrm>
            <a:off x="6238614" y="2856586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3.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9B1C4A-CAEE-49CF-ADED-FB03B5FB21E8}"/>
              </a:ext>
            </a:extLst>
          </p:cNvPr>
          <p:cNvSpPr txBox="1"/>
          <p:nvPr/>
        </p:nvSpPr>
        <p:spPr>
          <a:xfrm>
            <a:off x="6238614" y="3336750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4.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E70B3-E84A-45D2-8FB2-825417EC30E5}"/>
              </a:ext>
            </a:extLst>
          </p:cNvPr>
          <p:cNvSpPr txBox="1"/>
          <p:nvPr/>
        </p:nvSpPr>
        <p:spPr>
          <a:xfrm>
            <a:off x="6238613" y="3816915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5.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8167BC-263E-4705-8894-88A522DA837F}"/>
              </a:ext>
            </a:extLst>
          </p:cNvPr>
          <p:cNvSpPr txBox="1"/>
          <p:nvPr/>
        </p:nvSpPr>
        <p:spPr>
          <a:xfrm>
            <a:off x="6238613" y="4297079"/>
            <a:ext cx="457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</a:rPr>
              <a:t>6.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A02F1-161F-4E46-9382-BD68683CAEB3}"/>
              </a:ext>
            </a:extLst>
          </p:cNvPr>
          <p:cNvSpPr txBox="1"/>
          <p:nvPr/>
        </p:nvSpPr>
        <p:spPr>
          <a:xfrm>
            <a:off x="10583333" y="55484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66A51-0942-4D3E-9D85-ED21C803D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E25214B-25D1-445E-8B26-4CE89012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-5002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7092D-D096-4FCA-BF2A-745BEC26165A}"/>
              </a:ext>
            </a:extLst>
          </p:cNvPr>
          <p:cNvSpPr txBox="1"/>
          <p:nvPr/>
        </p:nvSpPr>
        <p:spPr>
          <a:xfrm>
            <a:off x="4724400" y="1164921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B7B09C"/>
                </a:solidFill>
                <a:latin typeface="Arial"/>
                <a:cs typeface="Arial"/>
              </a:rPr>
              <a:t>Pugh Chart</a:t>
            </a:r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D1CDC6-9458-48CE-9169-34CA4107AA8E}"/>
              </a:ext>
            </a:extLst>
          </p:cNvPr>
          <p:cNvSpPr/>
          <p:nvPr/>
        </p:nvSpPr>
        <p:spPr>
          <a:xfrm>
            <a:off x="3409411" y="2446330"/>
            <a:ext cx="1359741" cy="1920657"/>
          </a:xfrm>
          <a:prstGeom prst="roundRect">
            <a:avLst/>
          </a:prstGeom>
          <a:solidFill>
            <a:srgbClr val="00CFB4">
              <a:alpha val="40000"/>
            </a:srgbClr>
          </a:solidFill>
          <a:ln w="57150">
            <a:solidFill>
              <a:srgbClr val="00C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8094002-CE1D-4142-92C2-4A72C129174D}"/>
              </a:ext>
            </a:extLst>
          </p:cNvPr>
          <p:cNvSpPr/>
          <p:nvPr/>
        </p:nvSpPr>
        <p:spPr>
          <a:xfrm>
            <a:off x="2035380" y="2446330"/>
            <a:ext cx="1370324" cy="1920657"/>
          </a:xfrm>
          <a:prstGeom prst="roundRect">
            <a:avLst/>
          </a:prstGeom>
          <a:solidFill>
            <a:srgbClr val="00BBDC">
              <a:alpha val="40000"/>
            </a:srgbClr>
          </a:solidFill>
          <a:ln w="57150">
            <a:solidFill>
              <a:srgbClr val="00BB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1381B86-A748-4AFE-8FDB-8A2B782CBDCE}"/>
              </a:ext>
            </a:extLst>
          </p:cNvPr>
          <p:cNvSpPr/>
          <p:nvPr/>
        </p:nvSpPr>
        <p:spPr>
          <a:xfrm>
            <a:off x="6133968" y="2446328"/>
            <a:ext cx="1370324" cy="1920657"/>
          </a:xfrm>
          <a:prstGeom prst="roundRect">
            <a:avLst/>
          </a:prstGeom>
          <a:solidFill>
            <a:srgbClr val="BFBFBF">
              <a:alpha val="40000"/>
            </a:srgbClr>
          </a:solidFill>
          <a:ln w="571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39D844-1311-4EC7-91CD-6EFF7099C544}"/>
              </a:ext>
            </a:extLst>
          </p:cNvPr>
          <p:cNvSpPr/>
          <p:nvPr/>
        </p:nvSpPr>
        <p:spPr>
          <a:xfrm>
            <a:off x="689057" y="2446327"/>
            <a:ext cx="1359741" cy="1920657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DEE726A-1E5C-41C0-9B51-E3BAD1DEF2AD}"/>
              </a:ext>
            </a:extLst>
          </p:cNvPr>
          <p:cNvSpPr/>
          <p:nvPr/>
        </p:nvSpPr>
        <p:spPr>
          <a:xfrm>
            <a:off x="4769587" y="2446331"/>
            <a:ext cx="1370324" cy="1920657"/>
          </a:xfrm>
          <a:prstGeom prst="round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F40693-69EE-47D4-8207-32FCCE8ACFDC}"/>
              </a:ext>
            </a:extLst>
          </p:cNvPr>
          <p:cNvSpPr/>
          <p:nvPr/>
        </p:nvSpPr>
        <p:spPr>
          <a:xfrm>
            <a:off x="7509799" y="2446328"/>
            <a:ext cx="1370324" cy="1920657"/>
          </a:xfrm>
          <a:prstGeom prst="roundRect">
            <a:avLst/>
          </a:prstGeom>
          <a:solidFill>
            <a:srgbClr val="808080">
              <a:alpha val="40000"/>
            </a:srgbClr>
          </a:solidFill>
          <a:ln w="571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4A705C-076E-4845-8EBE-8079460E458B}"/>
              </a:ext>
            </a:extLst>
          </p:cNvPr>
          <p:cNvSpPr/>
          <p:nvPr/>
        </p:nvSpPr>
        <p:spPr>
          <a:xfrm>
            <a:off x="8875048" y="2446327"/>
            <a:ext cx="1370324" cy="1920657"/>
          </a:xfrm>
          <a:prstGeom prst="roundRect">
            <a:avLst/>
          </a:prstGeom>
          <a:solidFill>
            <a:srgbClr val="404040">
              <a:alpha val="40000"/>
            </a:srgbClr>
          </a:solidFill>
          <a:ln w="571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F7A34A-C9B2-44CE-B4D2-0ACCC7DD6540}"/>
              </a:ext>
            </a:extLst>
          </p:cNvPr>
          <p:cNvSpPr/>
          <p:nvPr/>
        </p:nvSpPr>
        <p:spPr>
          <a:xfrm>
            <a:off x="10240297" y="2446326"/>
            <a:ext cx="1370324" cy="192065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A3722CA4-D41B-4F83-B5D2-BCBBA2CF7C89}"/>
              </a:ext>
            </a:extLst>
          </p:cNvPr>
          <p:cNvSpPr/>
          <p:nvPr/>
        </p:nvSpPr>
        <p:spPr>
          <a:xfrm rot="5400000">
            <a:off x="1223374" y="3290648"/>
            <a:ext cx="281836" cy="1106466"/>
          </a:xfrm>
          <a:prstGeom prst="trapezoid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Icon, circle&#10;&#10;Description automatically generated">
            <a:extLst>
              <a:ext uri="{FF2B5EF4-FFF2-40B4-BE49-F238E27FC236}">
                <a16:creationId xmlns:a16="http://schemas.microsoft.com/office/drawing/2014/main" id="{6CEBF6C0-A961-4C4F-825A-ABAB4BD0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80" y="2653168"/>
            <a:ext cx="843252" cy="832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" descr="Icon, circle&#10;&#10;Description automatically generated">
            <a:extLst>
              <a:ext uri="{FF2B5EF4-FFF2-40B4-BE49-F238E27FC236}">
                <a16:creationId xmlns:a16="http://schemas.microsoft.com/office/drawing/2014/main" id="{7AFB8C21-5635-4750-B15B-7B9F7D98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43" y="2653168"/>
            <a:ext cx="843252" cy="832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phic 15" descr="Single gear with solid fill">
            <a:extLst>
              <a:ext uri="{FF2B5EF4-FFF2-40B4-BE49-F238E27FC236}">
                <a16:creationId xmlns:a16="http://schemas.microsoft.com/office/drawing/2014/main" id="{9CEC85D4-3175-40DE-8E90-7F59DF1D29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014" y="2748158"/>
            <a:ext cx="914400" cy="9144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69ECAA-59A9-4F95-A016-DE8396093397}"/>
              </a:ext>
            </a:extLst>
          </p:cNvPr>
          <p:cNvSpPr/>
          <p:nvPr/>
        </p:nvSpPr>
        <p:spPr>
          <a:xfrm>
            <a:off x="3662688" y="2665825"/>
            <a:ext cx="918575" cy="156575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2D8537-030A-4061-97AC-E83BCAE2E279}"/>
              </a:ext>
            </a:extLst>
          </p:cNvPr>
          <p:cNvSpPr/>
          <p:nvPr/>
        </p:nvSpPr>
        <p:spPr>
          <a:xfrm rot="-4080000">
            <a:off x="3568742" y="2718016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A30977-8131-41AC-B261-883CF66327B6}"/>
              </a:ext>
            </a:extLst>
          </p:cNvPr>
          <p:cNvSpPr/>
          <p:nvPr/>
        </p:nvSpPr>
        <p:spPr>
          <a:xfrm rot="-4080000">
            <a:off x="3787947" y="2718016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038B27-3F53-4C7A-83AB-C60A892F8E88}"/>
              </a:ext>
            </a:extLst>
          </p:cNvPr>
          <p:cNvSpPr/>
          <p:nvPr/>
        </p:nvSpPr>
        <p:spPr>
          <a:xfrm rot="-4080000">
            <a:off x="3996714" y="2718016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33232F-43A8-48DA-9F0C-D4D1FE4DF326}"/>
              </a:ext>
            </a:extLst>
          </p:cNvPr>
          <p:cNvSpPr/>
          <p:nvPr/>
        </p:nvSpPr>
        <p:spPr>
          <a:xfrm rot="-4080000">
            <a:off x="4205481" y="2718016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4" descr="Gears with solid fill">
            <a:extLst>
              <a:ext uri="{FF2B5EF4-FFF2-40B4-BE49-F238E27FC236}">
                <a16:creationId xmlns:a16="http://schemas.microsoft.com/office/drawing/2014/main" id="{9E866197-ABD9-40EB-85BE-3019A8A3E184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4754" y="2654213"/>
            <a:ext cx="914400" cy="914400"/>
          </a:xfrm>
          <a:prstGeom prst="rect">
            <a:avLst/>
          </a:prstGeom>
        </p:spPr>
      </p:pic>
      <p:sp>
        <p:nvSpPr>
          <p:cNvPr id="17" name="Block Arc 16">
            <a:extLst>
              <a:ext uri="{FF2B5EF4-FFF2-40B4-BE49-F238E27FC236}">
                <a16:creationId xmlns:a16="http://schemas.microsoft.com/office/drawing/2014/main" id="{0FDEE65B-2EEA-4BFC-AC31-AE543947EEFF}"/>
              </a:ext>
            </a:extLst>
          </p:cNvPr>
          <p:cNvSpPr/>
          <p:nvPr/>
        </p:nvSpPr>
        <p:spPr>
          <a:xfrm>
            <a:off x="6369484" y="2533388"/>
            <a:ext cx="908137" cy="1492685"/>
          </a:xfrm>
          <a:prstGeom prst="blockArc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3D4B55-99E0-4D0B-898F-576C5A9A3C3A}"/>
              </a:ext>
            </a:extLst>
          </p:cNvPr>
          <p:cNvSpPr/>
          <p:nvPr/>
        </p:nvSpPr>
        <p:spPr>
          <a:xfrm>
            <a:off x="6366222" y="3166865"/>
            <a:ext cx="219206" cy="114822"/>
          </a:xfrm>
          <a:prstGeom prst="rect">
            <a:avLst/>
          </a:prstGeom>
          <a:solidFill>
            <a:srgbClr val="EE273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D59D09-0571-45B5-9711-9C6CABF74A02}"/>
              </a:ext>
            </a:extLst>
          </p:cNvPr>
          <p:cNvSpPr/>
          <p:nvPr/>
        </p:nvSpPr>
        <p:spPr>
          <a:xfrm>
            <a:off x="7055154" y="3166864"/>
            <a:ext cx="219206" cy="114822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4" descr="Single gear with solid fill">
            <a:extLst>
              <a:ext uri="{FF2B5EF4-FFF2-40B4-BE49-F238E27FC236}">
                <a16:creationId xmlns:a16="http://schemas.microsoft.com/office/drawing/2014/main" id="{7939EF36-89A1-4362-AACF-30AF72E14BC9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4641" y="2823314"/>
            <a:ext cx="423798" cy="444674"/>
          </a:xfrm>
          <a:prstGeom prst="rect">
            <a:avLst/>
          </a:prstGeom>
        </p:spPr>
      </p:pic>
      <p:pic>
        <p:nvPicPr>
          <p:cNvPr id="57" name="Graphic 4" descr="Single gear with solid fill">
            <a:extLst>
              <a:ext uri="{FF2B5EF4-FFF2-40B4-BE49-F238E27FC236}">
                <a16:creationId xmlns:a16="http://schemas.microsoft.com/office/drawing/2014/main" id="{7BFE1E02-D4FF-4126-BF99-DA47790E2D6C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2681" y="2990801"/>
            <a:ext cx="423798" cy="444674"/>
          </a:xfrm>
          <a:prstGeom prst="rect">
            <a:avLst/>
          </a:prstGeom>
        </p:spPr>
      </p:pic>
      <p:pic>
        <p:nvPicPr>
          <p:cNvPr id="58" name="Graphic 4" descr="Single gear with solid fill">
            <a:extLst>
              <a:ext uri="{FF2B5EF4-FFF2-40B4-BE49-F238E27FC236}">
                <a16:creationId xmlns:a16="http://schemas.microsoft.com/office/drawing/2014/main" id="{8F0E9722-C5D1-4E2E-9C95-B700EDEC71EF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0876" y="2489286"/>
            <a:ext cx="423798" cy="444674"/>
          </a:xfrm>
          <a:prstGeom prst="rect">
            <a:avLst/>
          </a:prstGeom>
        </p:spPr>
      </p:pic>
      <p:pic>
        <p:nvPicPr>
          <p:cNvPr id="59" name="Graphic 4" descr="Single gear with solid fill">
            <a:extLst>
              <a:ext uri="{FF2B5EF4-FFF2-40B4-BE49-F238E27FC236}">
                <a16:creationId xmlns:a16="http://schemas.microsoft.com/office/drawing/2014/main" id="{99C1A642-A781-4C93-9C3D-11DB93267172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1240" y="2892775"/>
            <a:ext cx="423798" cy="444674"/>
          </a:xfrm>
          <a:prstGeom prst="rect">
            <a:avLst/>
          </a:prstGeom>
        </p:spPr>
      </p:pic>
      <p:pic>
        <p:nvPicPr>
          <p:cNvPr id="19" name="Graphic 15" descr="Single gear with solid fill">
            <a:extLst>
              <a:ext uri="{FF2B5EF4-FFF2-40B4-BE49-F238E27FC236}">
                <a16:creationId xmlns:a16="http://schemas.microsoft.com/office/drawing/2014/main" id="{5D7FCCD1-FC5D-4F24-9ECE-249257AD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8559" y="2748159"/>
            <a:ext cx="692728" cy="692727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8D377D9-6BF4-4074-9354-3EF702268BFE}"/>
              </a:ext>
            </a:extLst>
          </p:cNvPr>
          <p:cNvSpPr/>
          <p:nvPr/>
        </p:nvSpPr>
        <p:spPr>
          <a:xfrm>
            <a:off x="9045178" y="2596552"/>
            <a:ext cx="918575" cy="156575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05C201D-A6CF-46FD-A7D0-DD064435610A}"/>
              </a:ext>
            </a:extLst>
          </p:cNvPr>
          <p:cNvSpPr/>
          <p:nvPr/>
        </p:nvSpPr>
        <p:spPr>
          <a:xfrm rot="-4080000">
            <a:off x="8951232" y="2648743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1A05624-837D-4BA4-AF99-A88F601179A4}"/>
              </a:ext>
            </a:extLst>
          </p:cNvPr>
          <p:cNvSpPr/>
          <p:nvPr/>
        </p:nvSpPr>
        <p:spPr>
          <a:xfrm rot="-4080000">
            <a:off x="9170437" y="2648743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5449C96-9D62-4416-9EE9-026062CCAB21}"/>
              </a:ext>
            </a:extLst>
          </p:cNvPr>
          <p:cNvSpPr/>
          <p:nvPr/>
        </p:nvSpPr>
        <p:spPr>
          <a:xfrm rot="-4080000">
            <a:off x="9379204" y="2648743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75B91F2-4763-4678-AFC5-56960001CDA6}"/>
              </a:ext>
            </a:extLst>
          </p:cNvPr>
          <p:cNvSpPr/>
          <p:nvPr/>
        </p:nvSpPr>
        <p:spPr>
          <a:xfrm rot="-4080000">
            <a:off x="9587971" y="2648743"/>
            <a:ext cx="407096" cy="6263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15" descr="Single gear with solid fill">
            <a:extLst>
              <a:ext uri="{FF2B5EF4-FFF2-40B4-BE49-F238E27FC236}">
                <a16:creationId xmlns:a16="http://schemas.microsoft.com/office/drawing/2014/main" id="{A0E3EF25-1F1A-46DF-BF12-1AD99DE7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7268" y="2990613"/>
            <a:ext cx="692728" cy="692727"/>
          </a:xfrm>
          <a:prstGeom prst="rect">
            <a:avLst/>
          </a:prstGeom>
        </p:spPr>
      </p:pic>
      <p:pic>
        <p:nvPicPr>
          <p:cNvPr id="68" name="Picture 4" descr="Icon, circle&#10;&#10;Description automatically generated">
            <a:extLst>
              <a:ext uri="{FF2B5EF4-FFF2-40B4-BE49-F238E27FC236}">
                <a16:creationId xmlns:a16="http://schemas.microsoft.com/office/drawing/2014/main" id="{3A29B230-D4EB-4257-B9F6-F84568CD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479" y="2549258"/>
            <a:ext cx="843252" cy="832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84E41A-3344-46C4-B98A-0EC5225F5B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0423" r="60465" b="-572"/>
          <a:stretch/>
        </p:blipFill>
        <p:spPr>
          <a:xfrm>
            <a:off x="7645400" y="3710482"/>
            <a:ext cx="1084522" cy="278388"/>
          </a:xfrm>
          <a:prstGeom prst="rect">
            <a:avLst/>
          </a:prstGeom>
        </p:spPr>
      </p:pic>
      <p:pic>
        <p:nvPicPr>
          <p:cNvPr id="69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F6DC6EA7-3A85-49B1-8A38-EEDA7CFE2C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0423" r="60465" b="-572"/>
          <a:stretch/>
        </p:blipFill>
        <p:spPr>
          <a:xfrm>
            <a:off x="4904316" y="3710481"/>
            <a:ext cx="1084522" cy="278388"/>
          </a:xfrm>
          <a:prstGeom prst="rect">
            <a:avLst/>
          </a:prstGeom>
        </p:spPr>
      </p:pic>
      <p:pic>
        <p:nvPicPr>
          <p:cNvPr id="70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81FA9472-D7C2-48AF-96A4-5AE332848A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0423" r="60465" b="-572"/>
          <a:stretch/>
        </p:blipFill>
        <p:spPr>
          <a:xfrm>
            <a:off x="10397067" y="3742232"/>
            <a:ext cx="1084522" cy="2783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C49D5B9-AC81-43C8-AB6D-9577D1B8D41D}"/>
              </a:ext>
            </a:extLst>
          </p:cNvPr>
          <p:cNvSpPr/>
          <p:nvPr/>
        </p:nvSpPr>
        <p:spPr>
          <a:xfrm>
            <a:off x="10396009" y="3675591"/>
            <a:ext cx="1090082" cy="6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A021B41-9808-44B3-BBF5-7A1FC0536B98}"/>
              </a:ext>
            </a:extLst>
          </p:cNvPr>
          <p:cNvSpPr/>
          <p:nvPr/>
        </p:nvSpPr>
        <p:spPr>
          <a:xfrm>
            <a:off x="10396008" y="4014257"/>
            <a:ext cx="1090082" cy="6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 descr="Diagram&#10;&#10;Description automatically generated">
            <a:extLst>
              <a:ext uri="{FF2B5EF4-FFF2-40B4-BE49-F238E27FC236}">
                <a16:creationId xmlns:a16="http://schemas.microsoft.com/office/drawing/2014/main" id="{1FEF8E53-B089-43B8-90D6-747B47D04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30" t="7640" r="29730" b="3810"/>
          <a:stretch/>
        </p:blipFill>
        <p:spPr>
          <a:xfrm>
            <a:off x="9285815" y="3661672"/>
            <a:ext cx="614694" cy="636160"/>
          </a:xfrm>
          <a:prstGeom prst="rect">
            <a:avLst/>
          </a:prstGeom>
        </p:spPr>
      </p:pic>
      <p:pic>
        <p:nvPicPr>
          <p:cNvPr id="72" name="Picture 23" descr="Diagram&#10;&#10;Description automatically generated">
            <a:extLst>
              <a:ext uri="{FF2B5EF4-FFF2-40B4-BE49-F238E27FC236}">
                <a16:creationId xmlns:a16="http://schemas.microsoft.com/office/drawing/2014/main" id="{629772FB-111A-4417-BDB3-D03C7D8F0C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30" t="7640" r="29730" b="3810"/>
          <a:stretch/>
        </p:blipFill>
        <p:spPr>
          <a:xfrm>
            <a:off x="6544731" y="3534671"/>
            <a:ext cx="614694" cy="636160"/>
          </a:xfrm>
          <a:prstGeom prst="rect">
            <a:avLst/>
          </a:prstGeom>
        </p:spPr>
      </p:pic>
      <p:pic>
        <p:nvPicPr>
          <p:cNvPr id="73" name="Picture 23" descr="Diagram&#10;&#10;Description automatically generated">
            <a:extLst>
              <a:ext uri="{FF2B5EF4-FFF2-40B4-BE49-F238E27FC236}">
                <a16:creationId xmlns:a16="http://schemas.microsoft.com/office/drawing/2014/main" id="{3A2C91EF-ED9C-477C-AC46-B5DF03F6AE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30" t="7640" r="29730" b="3810"/>
          <a:stretch/>
        </p:blipFill>
        <p:spPr>
          <a:xfrm>
            <a:off x="2438398" y="3566422"/>
            <a:ext cx="614694" cy="636160"/>
          </a:xfrm>
          <a:prstGeom prst="rect">
            <a:avLst/>
          </a:prstGeom>
        </p:spPr>
      </p:pic>
      <p:pic>
        <p:nvPicPr>
          <p:cNvPr id="74" name="Picture 23" descr="Diagram&#10;&#10;Description automatically generated">
            <a:extLst>
              <a:ext uri="{FF2B5EF4-FFF2-40B4-BE49-F238E27FC236}">
                <a16:creationId xmlns:a16="http://schemas.microsoft.com/office/drawing/2014/main" id="{8B8F50FB-D295-4F36-BE2F-6F545CCFD4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30" t="7640" r="29730" b="3810"/>
          <a:stretch/>
        </p:blipFill>
        <p:spPr>
          <a:xfrm>
            <a:off x="3793064" y="3566422"/>
            <a:ext cx="614694" cy="6361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BD2912-728A-4E8C-AA25-8199F719E7F6}"/>
              </a:ext>
            </a:extLst>
          </p:cNvPr>
          <p:cNvSpPr txBox="1"/>
          <p:nvPr/>
        </p:nvSpPr>
        <p:spPr>
          <a:xfrm>
            <a:off x="2443692" y="3703108"/>
            <a:ext cx="5947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ABS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8CBAB8-FD3F-49ED-BB5C-8F8D537BC291}"/>
              </a:ext>
            </a:extLst>
          </p:cNvPr>
          <p:cNvSpPr txBox="1"/>
          <p:nvPr/>
        </p:nvSpPr>
        <p:spPr>
          <a:xfrm>
            <a:off x="3819525" y="3692524"/>
            <a:ext cx="5947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ABS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854B54-7BA6-43BC-9261-92CD426AEAA1}"/>
              </a:ext>
            </a:extLst>
          </p:cNvPr>
          <p:cNvSpPr txBox="1"/>
          <p:nvPr/>
        </p:nvSpPr>
        <p:spPr>
          <a:xfrm>
            <a:off x="6507692" y="3671357"/>
            <a:ext cx="679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cs typeface="Calibri"/>
              </a:rPr>
              <a:t>PEEK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ADB93E-93A2-4687-9649-895D2C345B92}"/>
              </a:ext>
            </a:extLst>
          </p:cNvPr>
          <p:cNvSpPr txBox="1"/>
          <p:nvPr/>
        </p:nvSpPr>
        <p:spPr>
          <a:xfrm>
            <a:off x="9280524" y="3798358"/>
            <a:ext cx="5947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ABS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157FBE-9731-4D6F-A12D-256004DE6F3F}"/>
              </a:ext>
            </a:extLst>
          </p:cNvPr>
          <p:cNvSpPr txBox="1"/>
          <p:nvPr/>
        </p:nvSpPr>
        <p:spPr>
          <a:xfrm>
            <a:off x="792691" y="2073273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6EA38B-AC90-4E3A-8AA7-2BD633430C4B}"/>
              </a:ext>
            </a:extLst>
          </p:cNvPr>
          <p:cNvSpPr txBox="1"/>
          <p:nvPr/>
        </p:nvSpPr>
        <p:spPr>
          <a:xfrm>
            <a:off x="2157940" y="2073272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7F5753-707D-4D17-9D81-9E04492C41DC}"/>
              </a:ext>
            </a:extLst>
          </p:cNvPr>
          <p:cNvSpPr txBox="1"/>
          <p:nvPr/>
        </p:nvSpPr>
        <p:spPr>
          <a:xfrm>
            <a:off x="3523191" y="2073273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47E2EB-B8C3-46F9-B39F-F64D8F518128}"/>
              </a:ext>
            </a:extLst>
          </p:cNvPr>
          <p:cNvSpPr txBox="1"/>
          <p:nvPr/>
        </p:nvSpPr>
        <p:spPr>
          <a:xfrm>
            <a:off x="4888441" y="2073272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01BDD1-C4AC-42EC-AAB3-3D6F553FAB4D}"/>
              </a:ext>
            </a:extLst>
          </p:cNvPr>
          <p:cNvSpPr txBox="1"/>
          <p:nvPr/>
        </p:nvSpPr>
        <p:spPr>
          <a:xfrm>
            <a:off x="6253690" y="2073271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8C4B32-8D64-47FD-997B-95C5AE1FB94B}"/>
              </a:ext>
            </a:extLst>
          </p:cNvPr>
          <p:cNvSpPr txBox="1"/>
          <p:nvPr/>
        </p:nvSpPr>
        <p:spPr>
          <a:xfrm>
            <a:off x="7629523" y="2073270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6D19966-D7ED-4073-8615-1FEE4119290F}"/>
              </a:ext>
            </a:extLst>
          </p:cNvPr>
          <p:cNvSpPr txBox="1"/>
          <p:nvPr/>
        </p:nvSpPr>
        <p:spPr>
          <a:xfrm>
            <a:off x="8994772" y="2073269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53E46F-D5FB-4A81-B4DC-70F023EB4793}"/>
              </a:ext>
            </a:extLst>
          </p:cNvPr>
          <p:cNvSpPr txBox="1"/>
          <p:nvPr/>
        </p:nvSpPr>
        <p:spPr>
          <a:xfrm>
            <a:off x="10360022" y="2073268"/>
            <a:ext cx="1134533" cy="369332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57AB01-342C-47F2-9650-B3C149A84D94}"/>
              </a:ext>
            </a:extLst>
          </p:cNvPr>
          <p:cNvSpPr txBox="1"/>
          <p:nvPr/>
        </p:nvSpPr>
        <p:spPr>
          <a:xfrm>
            <a:off x="10572044" y="55597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12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66A51-0942-4D3E-9D85-ED21C803D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E25214B-25D1-445E-8B26-4CE89012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-5002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7092D-D096-4FCA-BF2A-745BEC26165A}"/>
              </a:ext>
            </a:extLst>
          </p:cNvPr>
          <p:cNvSpPr txBox="1"/>
          <p:nvPr/>
        </p:nvSpPr>
        <p:spPr>
          <a:xfrm>
            <a:off x="4724400" y="1164921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B7B09C"/>
                </a:solidFill>
                <a:latin typeface="Arial"/>
                <a:cs typeface="Arial"/>
              </a:rPr>
              <a:t>Pugh Chart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506426-C10E-4FDD-A648-5340890ED4FF}"/>
              </a:ext>
            </a:extLst>
          </p:cNvPr>
          <p:cNvSpPr/>
          <p:nvPr/>
        </p:nvSpPr>
        <p:spPr>
          <a:xfrm>
            <a:off x="2185801" y="2198996"/>
            <a:ext cx="2309631" cy="327764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772C8827-E6E5-4E27-B508-2264EA0E60A2}"/>
              </a:ext>
            </a:extLst>
          </p:cNvPr>
          <p:cNvSpPr/>
          <p:nvPr/>
        </p:nvSpPr>
        <p:spPr>
          <a:xfrm rot="5400000">
            <a:off x="3142871" y="3810536"/>
            <a:ext cx="396657" cy="1649260"/>
          </a:xfrm>
          <a:prstGeom prst="trapezoid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Icon, circle&#10;&#10;Description automatically generated">
            <a:extLst>
              <a:ext uri="{FF2B5EF4-FFF2-40B4-BE49-F238E27FC236}">
                <a16:creationId xmlns:a16="http://schemas.microsoft.com/office/drawing/2014/main" id="{8F1636CC-131D-4BBE-BA7F-A600ADCD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98" y="2614604"/>
            <a:ext cx="1229471" cy="1219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97C36B-1B12-4BC4-9426-81EF563C67CE}"/>
              </a:ext>
            </a:extLst>
          </p:cNvPr>
          <p:cNvSpPr txBox="1"/>
          <p:nvPr/>
        </p:nvSpPr>
        <p:spPr>
          <a:xfrm>
            <a:off x="2498203" y="1669366"/>
            <a:ext cx="1677327" cy="523220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cs typeface="Calibri"/>
              </a:rPr>
              <a:t>Concept 1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D04442D-727E-4287-B250-CF024539B921}"/>
              </a:ext>
            </a:extLst>
          </p:cNvPr>
          <p:cNvSpPr/>
          <p:nvPr/>
        </p:nvSpPr>
        <p:spPr>
          <a:xfrm>
            <a:off x="4924132" y="2188558"/>
            <a:ext cx="2320214" cy="3277642"/>
          </a:xfrm>
          <a:prstGeom prst="roundRect">
            <a:avLst/>
          </a:prstGeom>
          <a:solidFill>
            <a:srgbClr val="808080">
              <a:alpha val="40000"/>
            </a:srgbClr>
          </a:solidFill>
          <a:ln w="571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4" descr="Single gear with solid fill">
            <a:extLst>
              <a:ext uri="{FF2B5EF4-FFF2-40B4-BE49-F238E27FC236}">
                <a16:creationId xmlns:a16="http://schemas.microsoft.com/office/drawing/2014/main" id="{AE9D5655-C13C-451E-9883-3AE7AED32539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2312" y="2979470"/>
            <a:ext cx="726510" cy="747387"/>
          </a:xfrm>
          <a:prstGeom prst="rect">
            <a:avLst/>
          </a:prstGeom>
        </p:spPr>
      </p:pic>
      <p:pic>
        <p:nvPicPr>
          <p:cNvPr id="32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2F3FEC18-7527-4669-876F-01AB595C82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423" r="60465" b="-572"/>
          <a:stretch/>
        </p:blipFill>
        <p:spPr>
          <a:xfrm flipV="1">
            <a:off x="5268500" y="4440909"/>
            <a:ext cx="1627316" cy="43141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DC8E16D-C410-4DDB-B39A-27EC3D2A8A9E}"/>
              </a:ext>
            </a:extLst>
          </p:cNvPr>
          <p:cNvSpPr/>
          <p:nvPr/>
        </p:nvSpPr>
        <p:spPr>
          <a:xfrm>
            <a:off x="7636652" y="2188556"/>
            <a:ext cx="2320214" cy="3277643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C62F46-72E9-4BD5-8C89-E6C2E6C9F9E7}"/>
              </a:ext>
            </a:extLst>
          </p:cNvPr>
          <p:cNvSpPr/>
          <p:nvPr/>
        </p:nvSpPr>
        <p:spPr>
          <a:xfrm>
            <a:off x="7980255" y="4325958"/>
            <a:ext cx="1632877" cy="105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73C4EB-E6DE-4ED1-821C-458836FB7F55}"/>
              </a:ext>
            </a:extLst>
          </p:cNvPr>
          <p:cNvSpPr txBox="1"/>
          <p:nvPr/>
        </p:nvSpPr>
        <p:spPr>
          <a:xfrm>
            <a:off x="5243490" y="1669365"/>
            <a:ext cx="1677327" cy="523220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cs typeface="Calibri"/>
              </a:rPr>
              <a:t>Concept 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Graphic 4" descr="Single gear with solid fill">
            <a:extLst>
              <a:ext uri="{FF2B5EF4-FFF2-40B4-BE49-F238E27FC236}">
                <a16:creationId xmlns:a16="http://schemas.microsoft.com/office/drawing/2014/main" id="{26826875-74F1-414D-9D0C-B903431C0AE0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80000">
            <a:off x="5722311" y="2426236"/>
            <a:ext cx="726510" cy="747387"/>
          </a:xfrm>
          <a:prstGeom prst="rect">
            <a:avLst/>
          </a:prstGeom>
        </p:spPr>
      </p:pic>
      <p:pic>
        <p:nvPicPr>
          <p:cNvPr id="27" name="Graphic 4" descr="Single gear with solid fill">
            <a:extLst>
              <a:ext uri="{FF2B5EF4-FFF2-40B4-BE49-F238E27FC236}">
                <a16:creationId xmlns:a16="http://schemas.microsoft.com/office/drawing/2014/main" id="{DB4F3C1A-C249-4875-9032-45D874B59A9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1160" y="3261305"/>
            <a:ext cx="726510" cy="747387"/>
          </a:xfrm>
          <a:prstGeom prst="rect">
            <a:avLst/>
          </a:prstGeom>
        </p:spPr>
      </p:pic>
      <p:pic>
        <p:nvPicPr>
          <p:cNvPr id="29" name="Graphic 4" descr="Single gear with solid fill">
            <a:extLst>
              <a:ext uri="{FF2B5EF4-FFF2-40B4-BE49-F238E27FC236}">
                <a16:creationId xmlns:a16="http://schemas.microsoft.com/office/drawing/2014/main" id="{0EAC9190-03C7-4E95-A3E4-2A8E0F724119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3462" y="3271743"/>
            <a:ext cx="726510" cy="747387"/>
          </a:xfrm>
          <a:prstGeom prst="rect">
            <a:avLst/>
          </a:prstGeom>
        </p:spPr>
      </p:pic>
      <p:pic>
        <p:nvPicPr>
          <p:cNvPr id="3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01107B34-0344-4B84-803A-87ABAD144B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423" r="60465" b="-572"/>
          <a:stretch/>
        </p:blipFill>
        <p:spPr>
          <a:xfrm flipV="1">
            <a:off x="7982473" y="4440908"/>
            <a:ext cx="1627316" cy="43141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4D37E17-D04C-49C7-A6AD-7EE4FA08ADF0}"/>
              </a:ext>
            </a:extLst>
          </p:cNvPr>
          <p:cNvSpPr/>
          <p:nvPr/>
        </p:nvSpPr>
        <p:spPr>
          <a:xfrm>
            <a:off x="7980254" y="4879191"/>
            <a:ext cx="1632877" cy="105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Icon, circle&#10;&#10;Description automatically generated">
            <a:extLst>
              <a:ext uri="{FF2B5EF4-FFF2-40B4-BE49-F238E27FC236}">
                <a16:creationId xmlns:a16="http://schemas.microsoft.com/office/drawing/2014/main" id="{8904B95E-5E0C-4004-8D2F-2F151154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419" y="2604166"/>
            <a:ext cx="1229471" cy="1219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936196-8E7C-4477-8FAC-86B638B78CE3}"/>
              </a:ext>
            </a:extLst>
          </p:cNvPr>
          <p:cNvSpPr txBox="1"/>
          <p:nvPr/>
        </p:nvSpPr>
        <p:spPr>
          <a:xfrm>
            <a:off x="7957463" y="1669364"/>
            <a:ext cx="1677327" cy="523220"/>
          </a:xfrm>
          <a:prstGeom prst="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cs typeface="Calibri"/>
              </a:rPr>
              <a:t>Concept 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2624C8-3AFA-483E-AFAF-A85DF207C323}"/>
              </a:ext>
            </a:extLst>
          </p:cNvPr>
          <p:cNvSpPr txBox="1"/>
          <p:nvPr/>
        </p:nvSpPr>
        <p:spPr>
          <a:xfrm>
            <a:off x="10572044" y="55146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DC505-FCE3-42E2-940A-A0C79DC07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C06B3-9C46-47F8-B8E7-75C7C3FD5E1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David Nowicki</a:t>
            </a:r>
          </a:p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F84D7B-148F-49B1-888C-DA2BCDAAD05D}"/>
              </a:ext>
            </a:extLst>
          </p:cNvPr>
          <p:cNvSpPr/>
          <p:nvPr/>
        </p:nvSpPr>
        <p:spPr>
          <a:xfrm>
            <a:off x="1547126" y="1514984"/>
            <a:ext cx="2196352" cy="3316940"/>
          </a:xfrm>
          <a:prstGeom prst="round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46C35-0E5E-434A-8DB8-B5C41CAB79E5}"/>
              </a:ext>
            </a:extLst>
          </p:cNvPr>
          <p:cNvSpPr/>
          <p:nvPr/>
        </p:nvSpPr>
        <p:spPr>
          <a:xfrm>
            <a:off x="1982912" y="1929123"/>
            <a:ext cx="1312332" cy="910166"/>
          </a:xfrm>
          <a:prstGeom prst="rect">
            <a:avLst/>
          </a:prstGeom>
          <a:solidFill>
            <a:srgbClr val="A4D233">
              <a:alpha val="2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543371-3AFA-4DCB-A7A6-7DA375748AA2}"/>
              </a:ext>
            </a:extLst>
          </p:cNvPr>
          <p:cNvCxnSpPr>
            <a:cxnSpLocks/>
          </p:cNvCxnSpPr>
          <p:nvPr/>
        </p:nvCxnSpPr>
        <p:spPr>
          <a:xfrm flipH="1">
            <a:off x="2633786" y="1944853"/>
            <a:ext cx="10583" cy="899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2EE0A3-25A5-4DCD-AB3E-A0F1A9106718}"/>
              </a:ext>
            </a:extLst>
          </p:cNvPr>
          <p:cNvCxnSpPr>
            <a:cxnSpLocks/>
          </p:cNvCxnSpPr>
          <p:nvPr/>
        </p:nvCxnSpPr>
        <p:spPr>
          <a:xfrm flipH="1" flipV="1">
            <a:off x="1977619" y="2389353"/>
            <a:ext cx="1322918" cy="10583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59BE76-B617-4E02-A539-680065E67D7D}"/>
              </a:ext>
            </a:extLst>
          </p:cNvPr>
          <p:cNvSpPr txBox="1"/>
          <p:nvPr/>
        </p:nvSpPr>
        <p:spPr>
          <a:xfrm>
            <a:off x="2105677" y="1861245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5B299-EE8D-4EF9-975E-32B549CB59ED}"/>
              </a:ext>
            </a:extLst>
          </p:cNvPr>
          <p:cNvSpPr txBox="1"/>
          <p:nvPr/>
        </p:nvSpPr>
        <p:spPr>
          <a:xfrm>
            <a:off x="2751260" y="2337495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3A217A-A27D-4028-B260-5B3630048D5A}"/>
              </a:ext>
            </a:extLst>
          </p:cNvPr>
          <p:cNvSpPr txBox="1"/>
          <p:nvPr/>
        </p:nvSpPr>
        <p:spPr>
          <a:xfrm>
            <a:off x="1978677" y="2400995"/>
            <a:ext cx="637116" cy="472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cs typeface="Calibri"/>
              </a:rPr>
              <a:t>1/9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A6BAFB-655C-4756-ADAC-F0CC7CC2FBC7}"/>
              </a:ext>
            </a:extLst>
          </p:cNvPr>
          <p:cNvSpPr txBox="1"/>
          <p:nvPr/>
        </p:nvSpPr>
        <p:spPr>
          <a:xfrm>
            <a:off x="2751259" y="1861244"/>
            <a:ext cx="298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cs typeface="Calibri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81703A-D772-4D48-A28A-9512C8D3E999}"/>
              </a:ext>
            </a:extLst>
          </p:cNvPr>
          <p:cNvSpPr txBox="1"/>
          <p:nvPr/>
        </p:nvSpPr>
        <p:spPr>
          <a:xfrm>
            <a:off x="1412470" y="3401120"/>
            <a:ext cx="246803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Analytical Hierarchy Process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6BAAABC-47B7-4066-9AE9-6E63E629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-5002"/>
            <a:ext cx="5096934" cy="133614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4A93A1-7B82-4B5A-9A28-9ED5E74C7F44}"/>
              </a:ext>
            </a:extLst>
          </p:cNvPr>
          <p:cNvSpPr/>
          <p:nvPr/>
        </p:nvSpPr>
        <p:spPr>
          <a:xfrm>
            <a:off x="3819350" y="1512330"/>
            <a:ext cx="7082134" cy="3323746"/>
          </a:xfrm>
          <a:prstGeom prst="roundRect">
            <a:avLst/>
          </a:prstGeom>
          <a:solidFill>
            <a:srgbClr val="B7B09C">
              <a:alpha val="4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0098-5E71-4F73-9F1C-B3D7D1A9881F}"/>
              </a:ext>
            </a:extLst>
          </p:cNvPr>
          <p:cNvSpPr txBox="1"/>
          <p:nvPr/>
        </p:nvSpPr>
        <p:spPr>
          <a:xfrm>
            <a:off x="5066257" y="2226877"/>
            <a:ext cx="2743199" cy="369332"/>
          </a:xfrm>
          <a:prstGeom prst="rect">
            <a:avLst/>
          </a:prstGeom>
          <a:solidFill>
            <a:srgbClr val="A4D233">
              <a:alpha val="2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Checked Our Criteria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DCE77E-8583-4FA6-A8B3-775F2BAB135C}"/>
              </a:ext>
            </a:extLst>
          </p:cNvPr>
          <p:cNvSpPr txBox="1"/>
          <p:nvPr/>
        </p:nvSpPr>
        <p:spPr>
          <a:xfrm>
            <a:off x="4410089" y="2999460"/>
            <a:ext cx="4055532" cy="369332"/>
          </a:xfrm>
          <a:prstGeom prst="rect">
            <a:avLst/>
          </a:prstGeom>
          <a:solidFill>
            <a:srgbClr val="A4D233">
              <a:alpha val="2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Compare Top Concepts to Criteria 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1C5468-52C0-4909-888F-F606D12C8C0E}"/>
              </a:ext>
            </a:extLst>
          </p:cNvPr>
          <p:cNvSpPr/>
          <p:nvPr/>
        </p:nvSpPr>
        <p:spPr>
          <a:xfrm>
            <a:off x="9086714" y="2298159"/>
            <a:ext cx="1370324" cy="1920657"/>
          </a:xfrm>
          <a:prstGeom prst="round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C753E42C-7B80-4A22-BABD-5BAB97EDA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23" r="60465" b="-572"/>
          <a:stretch/>
        </p:blipFill>
        <p:spPr>
          <a:xfrm>
            <a:off x="9243484" y="3594065"/>
            <a:ext cx="1084522" cy="278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00FE37-B85A-417B-A8F1-49C79DABE3AD}"/>
              </a:ext>
            </a:extLst>
          </p:cNvPr>
          <p:cNvSpPr/>
          <p:nvPr/>
        </p:nvSpPr>
        <p:spPr>
          <a:xfrm>
            <a:off x="9242426" y="3527424"/>
            <a:ext cx="1090082" cy="6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0F94FD-6B1C-4C1B-89B2-A9F638A63E01}"/>
              </a:ext>
            </a:extLst>
          </p:cNvPr>
          <p:cNvSpPr/>
          <p:nvPr/>
        </p:nvSpPr>
        <p:spPr>
          <a:xfrm>
            <a:off x="9242425" y="3866090"/>
            <a:ext cx="1090082" cy="6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AB79E8-D7ED-4DDE-80A3-77B66C30404B}"/>
              </a:ext>
            </a:extLst>
          </p:cNvPr>
          <p:cNvSpPr txBox="1"/>
          <p:nvPr/>
        </p:nvSpPr>
        <p:spPr>
          <a:xfrm>
            <a:off x="9206439" y="1925101"/>
            <a:ext cx="1134533" cy="369332"/>
          </a:xfrm>
          <a:prstGeom prst="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Concept 8</a:t>
            </a:r>
          </a:p>
        </p:txBody>
      </p:sp>
      <p:pic>
        <p:nvPicPr>
          <p:cNvPr id="30" name="Picture 4" descr="Icon, circle&#10;&#10;Description automatically generated">
            <a:extLst>
              <a:ext uri="{FF2B5EF4-FFF2-40B4-BE49-F238E27FC236}">
                <a16:creationId xmlns:a16="http://schemas.microsoft.com/office/drawing/2014/main" id="{3984BCE5-5E70-4813-827E-C728F5EC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96" y="2454008"/>
            <a:ext cx="843252" cy="832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AFFA65-035C-451A-BA93-65A1C64DE785}"/>
              </a:ext>
            </a:extLst>
          </p:cNvPr>
          <p:cNvSpPr txBox="1"/>
          <p:nvPr/>
        </p:nvSpPr>
        <p:spPr>
          <a:xfrm>
            <a:off x="5521338" y="3824960"/>
            <a:ext cx="1843616" cy="369332"/>
          </a:xfrm>
          <a:prstGeom prst="rect">
            <a:avLst/>
          </a:prstGeom>
          <a:solidFill>
            <a:srgbClr val="A4D233">
              <a:alpha val="20000"/>
            </a:srgbClr>
          </a:solidFill>
          <a:ln w="57150">
            <a:solidFill>
              <a:srgbClr val="A4D23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Add up scores </a:t>
            </a:r>
            <a:endParaRPr lang="en-US" b="1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073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92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Final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2BC89-9D44-45B6-A192-DD6903D17E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David Nowicki</a:t>
            </a:r>
          </a:p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993417-2DEC-47EF-BE6A-69151BB659C5}"/>
              </a:ext>
            </a:extLst>
          </p:cNvPr>
          <p:cNvSpPr/>
          <p:nvPr/>
        </p:nvSpPr>
        <p:spPr>
          <a:xfrm>
            <a:off x="2694381" y="2245243"/>
            <a:ext cx="6799573" cy="2957823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2E1DF3D5-B25E-427F-8078-443D6544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23" r="60465" b="-572"/>
          <a:stretch/>
        </p:blipFill>
        <p:spPr>
          <a:xfrm>
            <a:off x="2882901" y="4165565"/>
            <a:ext cx="1730105" cy="4265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F05D32-BBD0-4C72-ABDD-3EC133A59A13}"/>
              </a:ext>
            </a:extLst>
          </p:cNvPr>
          <p:cNvSpPr/>
          <p:nvPr/>
        </p:nvSpPr>
        <p:spPr>
          <a:xfrm>
            <a:off x="2881843" y="4098924"/>
            <a:ext cx="1735664" cy="6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8C9CF-7765-4399-B7DA-61E8248BC7DC}"/>
              </a:ext>
            </a:extLst>
          </p:cNvPr>
          <p:cNvSpPr txBox="1"/>
          <p:nvPr/>
        </p:nvSpPr>
        <p:spPr>
          <a:xfrm>
            <a:off x="5131855" y="1607601"/>
            <a:ext cx="1938866" cy="584775"/>
          </a:xfrm>
          <a:prstGeom prst="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Calibri"/>
              </a:rPr>
              <a:t>Concept 8</a:t>
            </a:r>
          </a:p>
        </p:txBody>
      </p:sp>
      <p:pic>
        <p:nvPicPr>
          <p:cNvPr id="16" name="Picture 4" descr="Icon, circle&#10;&#10;Description automatically generated">
            <a:extLst>
              <a:ext uri="{FF2B5EF4-FFF2-40B4-BE49-F238E27FC236}">
                <a16:creationId xmlns:a16="http://schemas.microsoft.com/office/drawing/2014/main" id="{6B01DEE7-26F6-4CC6-A6EE-3983284E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896" y="2686841"/>
            <a:ext cx="1160752" cy="1171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7428C6-36A6-49AB-B52C-45DFE2FEE8EC}"/>
              </a:ext>
            </a:extLst>
          </p:cNvPr>
          <p:cNvSpPr/>
          <p:nvPr/>
        </p:nvSpPr>
        <p:spPr>
          <a:xfrm>
            <a:off x="2881842" y="4554006"/>
            <a:ext cx="1735664" cy="635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939E0F-4283-4EEF-A117-AA6061B3C485}"/>
              </a:ext>
            </a:extLst>
          </p:cNvPr>
          <p:cNvSpPr txBox="1"/>
          <p:nvPr/>
        </p:nvSpPr>
        <p:spPr>
          <a:xfrm>
            <a:off x="5391150" y="2247900"/>
            <a:ext cx="424603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DC Motor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Nylon for gears 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DC motor driver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Carbon fiber arm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Harmonic gearbox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Cylindrical tube arm with added dowel rods for additional support</a:t>
            </a:r>
            <a:endParaRPr lang="en-US" sz="24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968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C283-DF3A-44A0-916E-72E1F8DD9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23E7D-F792-4B71-A2D1-18F63772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90DF9-7D81-416D-AAD5-1071E72CEF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Icon, circle&#10;&#10;Description automatically generated">
            <a:extLst>
              <a:ext uri="{FF2B5EF4-FFF2-40B4-BE49-F238E27FC236}">
                <a16:creationId xmlns:a16="http://schemas.microsoft.com/office/drawing/2014/main" id="{19652BFD-6B67-47F0-9278-5E4C2DE5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96" y="2686841"/>
            <a:ext cx="1160752" cy="1171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09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6763E-0DEA-416B-B559-E1E1EBC02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CB17B-BC27-46DE-9F44-E455518014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David Nowicki</a:t>
            </a:r>
          </a:p>
          <a:p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15F3811-F4CD-4DB8-BC2C-D56969E0111F}"/>
              </a:ext>
            </a:extLst>
          </p:cNvPr>
          <p:cNvSpPr txBox="1">
            <a:spLocks/>
          </p:cNvSpPr>
          <p:nvPr/>
        </p:nvSpPr>
        <p:spPr>
          <a:xfrm>
            <a:off x="838200" y="-5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latin typeface="Arial"/>
                <a:cs typeface="Arial"/>
              </a:rPr>
              <a:t>Final Selection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B0C168D-F624-4503-9263-C0E419F9B33E}"/>
              </a:ext>
            </a:extLst>
          </p:cNvPr>
          <p:cNvSpPr txBox="1">
            <a:spLocks/>
          </p:cNvSpPr>
          <p:nvPr/>
        </p:nvSpPr>
        <p:spPr>
          <a:xfrm>
            <a:off x="838199" y="841374"/>
            <a:ext cx="10515600" cy="63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>
                <a:latin typeface="Arial"/>
                <a:cs typeface="Arial"/>
              </a:rPr>
              <a:t>Note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CA1BD1-3BCB-4F6C-9F00-606EBE01D759}"/>
              </a:ext>
            </a:extLst>
          </p:cNvPr>
          <p:cNvSpPr/>
          <p:nvPr/>
        </p:nvSpPr>
        <p:spPr>
          <a:xfrm>
            <a:off x="1663824" y="1626472"/>
            <a:ext cx="2196352" cy="3316940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cs typeface="Calibri"/>
              </a:rPr>
              <a:t>Test All Top 8</a:t>
            </a:r>
            <a:r>
              <a:rPr lang="en-US" sz="2400" b="1">
                <a:cs typeface="Calibri"/>
              </a:rPr>
              <a:t> 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CE9B61-3522-4980-A365-7F99F8A5309A}"/>
              </a:ext>
            </a:extLst>
          </p:cNvPr>
          <p:cNvSpPr/>
          <p:nvPr/>
        </p:nvSpPr>
        <p:spPr>
          <a:xfrm>
            <a:off x="4996951" y="1611531"/>
            <a:ext cx="2196352" cy="3316940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ea typeface="+mn-lt"/>
                <a:cs typeface="+mn-lt"/>
              </a:rPr>
              <a:t>Concept 8 may not be the best</a:t>
            </a:r>
            <a:endParaRPr lang="en-US" sz="4000" b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BE9D37-1C2A-4F35-B9A4-FD7573ECECE5}"/>
              </a:ext>
            </a:extLst>
          </p:cNvPr>
          <p:cNvSpPr/>
          <p:nvPr/>
        </p:nvSpPr>
        <p:spPr>
          <a:xfrm>
            <a:off x="8335682" y="1626472"/>
            <a:ext cx="2196352" cy="3316940"/>
          </a:xfrm>
          <a:prstGeom prst="roundRect">
            <a:avLst/>
          </a:prstGeom>
          <a:solidFill>
            <a:srgbClr val="A4D233">
              <a:alpha val="4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Determine the Best Concept</a:t>
            </a:r>
          </a:p>
        </p:txBody>
      </p:sp>
    </p:spTree>
    <p:extLst>
      <p:ext uri="{BB962C8B-B14F-4D97-AF65-F5344CB8AC3E}">
        <p14:creationId xmlns:p14="http://schemas.microsoft.com/office/powerpoint/2010/main" val="418439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838200" y="302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latin typeface="Arial"/>
                <a:cs typeface="Arial"/>
              </a:rPr>
              <a:t>Sponsor and Advisor</a:t>
            </a:r>
            <a:endParaRPr>
              <a:latin typeface="Arial"/>
              <a:cs typeface="Arial"/>
            </a:endParaRPr>
          </a:p>
        </p:txBody>
      </p:sp>
      <p:sp>
        <p:nvSpPr>
          <p:cNvPr id="360" name="Google Shape;360;p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61" name="Google Shape;361;p3"/>
          <p:cNvSpPr txBox="1">
            <a:spLocks noGrp="1"/>
          </p:cNvSpPr>
          <p:nvPr>
            <p:ph type="body" idx="3"/>
          </p:nvPr>
        </p:nvSpPr>
        <p:spPr>
          <a:xfrm>
            <a:off x="10827657" y="5596885"/>
            <a:ext cx="1299029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David Nowicki</a:t>
            </a:r>
            <a:endParaRPr/>
          </a:p>
        </p:txBody>
      </p:sp>
      <p:sp>
        <p:nvSpPr>
          <p:cNvPr id="362" name="Google Shape;362;p3"/>
          <p:cNvSpPr txBox="1"/>
          <p:nvPr/>
        </p:nvSpPr>
        <p:spPr>
          <a:xfrm>
            <a:off x="2782682" y="4029557"/>
            <a:ext cx="2532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Engineering Mentor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Mike Conroy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Florida Space Institute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63" name="Google Shape;363;p3"/>
          <p:cNvSpPr txBox="1"/>
          <p:nvPr/>
        </p:nvSpPr>
        <p:spPr>
          <a:xfrm>
            <a:off x="7312316" y="4029557"/>
            <a:ext cx="2097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Academic Advisor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Dr. Patrick Hollis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FAMU-FSU College of Engineering</a:t>
            </a:r>
            <a:endParaRPr>
              <a:solidFill>
                <a:srgbClr val="236192"/>
              </a:solidFill>
            </a:endParaRPr>
          </a:p>
        </p:txBody>
      </p:sp>
      <p:pic>
        <p:nvPicPr>
          <p:cNvPr id="364" name="Google Shape;364;p3"/>
          <p:cNvPicPr preferRelativeResize="0"/>
          <p:nvPr/>
        </p:nvPicPr>
        <p:blipFill rotWithShape="1">
          <a:blip r:embed="rId3">
            <a:alphaModFix/>
          </a:blip>
          <a:srcRect l="6338" r="6347"/>
          <a:stretch/>
        </p:blipFill>
        <p:spPr>
          <a:xfrm>
            <a:off x="7312325" y="1627838"/>
            <a:ext cx="2097000" cy="24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0" y="1627838"/>
            <a:ext cx="2377639" cy="24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f33889740b_0_145"/>
          <p:cNvSpPr txBox="1">
            <a:spLocks noGrp="1"/>
          </p:cNvSpPr>
          <p:nvPr>
            <p:ph type="title"/>
          </p:nvPr>
        </p:nvSpPr>
        <p:spPr>
          <a:xfrm>
            <a:off x="719025" y="2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Future Timeline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625" name="Google Shape;625;gf33889740b_0_1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626" name="Google Shape;626;gf33889740b_0_14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David Nowicki</a:t>
            </a:r>
          </a:p>
        </p:txBody>
      </p:sp>
      <p:grpSp>
        <p:nvGrpSpPr>
          <p:cNvPr id="627" name="Google Shape;627;gf33889740b_0_145"/>
          <p:cNvGrpSpPr/>
          <p:nvPr/>
        </p:nvGrpSpPr>
        <p:grpSpPr>
          <a:xfrm>
            <a:off x="1779338" y="3111300"/>
            <a:ext cx="8633325" cy="635400"/>
            <a:chOff x="1456200" y="3111300"/>
            <a:chExt cx="8633325" cy="635400"/>
          </a:xfrm>
        </p:grpSpPr>
        <p:sp>
          <p:nvSpPr>
            <p:cNvPr id="628" name="Google Shape;628;gf33889740b_0_145"/>
            <p:cNvSpPr/>
            <p:nvPr/>
          </p:nvSpPr>
          <p:spPr>
            <a:xfrm>
              <a:off x="1564500" y="3356250"/>
              <a:ext cx="8416800" cy="1455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gf33889740b_0_145"/>
            <p:cNvSpPr/>
            <p:nvPr/>
          </p:nvSpPr>
          <p:spPr>
            <a:xfrm>
              <a:off x="1456200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gf33889740b_0_145"/>
            <p:cNvSpPr/>
            <p:nvPr/>
          </p:nvSpPr>
          <p:spPr>
            <a:xfrm>
              <a:off x="9981225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gf33889740b_0_145"/>
            <p:cNvSpPr/>
            <p:nvPr/>
          </p:nvSpPr>
          <p:spPr>
            <a:xfrm>
              <a:off x="316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gf33889740b_0_145"/>
            <p:cNvSpPr/>
            <p:nvPr/>
          </p:nvSpPr>
          <p:spPr>
            <a:xfrm>
              <a:off x="486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gf33889740b_0_145"/>
            <p:cNvSpPr/>
            <p:nvPr/>
          </p:nvSpPr>
          <p:spPr>
            <a:xfrm>
              <a:off x="657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gf33889740b_0_145"/>
            <p:cNvSpPr/>
            <p:nvPr/>
          </p:nvSpPr>
          <p:spPr>
            <a:xfrm>
              <a:off x="827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gf33889740b_0_145"/>
          <p:cNvSpPr/>
          <p:nvPr/>
        </p:nvSpPr>
        <p:spPr>
          <a:xfrm>
            <a:off x="3323075" y="3210600"/>
            <a:ext cx="450000" cy="436800"/>
          </a:xfrm>
          <a:prstGeom prst="ellipse">
            <a:avLst/>
          </a:prstGeom>
          <a:solidFill>
            <a:srgbClr val="EE2737"/>
          </a:solidFill>
          <a:ln w="9525" cap="flat" cmpd="sng">
            <a:solidFill>
              <a:srgbClr val="EE27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f33889740b_0_145"/>
          <p:cNvSpPr/>
          <p:nvPr/>
        </p:nvSpPr>
        <p:spPr>
          <a:xfrm>
            <a:off x="5017863" y="3210600"/>
            <a:ext cx="450000" cy="436800"/>
          </a:xfrm>
          <a:prstGeom prst="ellipse">
            <a:avLst/>
          </a:prstGeom>
          <a:solidFill>
            <a:srgbClr val="888888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f33889740b_0_145"/>
          <p:cNvSpPr/>
          <p:nvPr/>
        </p:nvSpPr>
        <p:spPr>
          <a:xfrm>
            <a:off x="6712650" y="3210600"/>
            <a:ext cx="450000" cy="4368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f33889740b_0_145"/>
          <p:cNvSpPr/>
          <p:nvPr/>
        </p:nvSpPr>
        <p:spPr>
          <a:xfrm>
            <a:off x="8407425" y="3210600"/>
            <a:ext cx="450000" cy="436800"/>
          </a:xfrm>
          <a:prstGeom prst="ellipse">
            <a:avLst/>
          </a:prstGeom>
          <a:solidFill>
            <a:srgbClr val="B7B09C"/>
          </a:solidFill>
          <a:ln w="9525" cap="flat" cmpd="sng">
            <a:solidFill>
              <a:srgbClr val="B7B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f33889740b_0_145"/>
          <p:cNvSpPr/>
          <p:nvPr/>
        </p:nvSpPr>
        <p:spPr>
          <a:xfrm>
            <a:off x="3415925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f33889740b_0_145"/>
          <p:cNvSpPr/>
          <p:nvPr/>
        </p:nvSpPr>
        <p:spPr>
          <a:xfrm>
            <a:off x="511071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f33889740b_0_145"/>
          <p:cNvSpPr/>
          <p:nvPr/>
        </p:nvSpPr>
        <p:spPr>
          <a:xfrm>
            <a:off x="6805488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f33889740b_0_145"/>
          <p:cNvSpPr/>
          <p:nvPr/>
        </p:nvSpPr>
        <p:spPr>
          <a:xfrm>
            <a:off x="850026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8C2C80-6A3C-4487-BC71-24053DBBD613}"/>
              </a:ext>
            </a:extLst>
          </p:cNvPr>
          <p:cNvGrpSpPr/>
          <p:nvPr/>
        </p:nvGrpSpPr>
        <p:grpSpPr>
          <a:xfrm>
            <a:off x="2078050" y="1284225"/>
            <a:ext cx="2688000" cy="1496100"/>
            <a:chOff x="2078050" y="1284225"/>
            <a:chExt cx="2688000" cy="1496100"/>
          </a:xfrm>
        </p:grpSpPr>
        <p:grpSp>
          <p:nvGrpSpPr>
            <p:cNvPr id="643" name="Google Shape;643;gf33889740b_0_145"/>
            <p:cNvGrpSpPr/>
            <p:nvPr/>
          </p:nvGrpSpPr>
          <p:grpSpPr>
            <a:xfrm>
              <a:off x="2078050" y="1284225"/>
              <a:ext cx="2688000" cy="1496100"/>
              <a:chOff x="2078050" y="1284225"/>
              <a:chExt cx="2688000" cy="1496100"/>
            </a:xfrm>
          </p:grpSpPr>
          <p:sp>
            <p:nvSpPr>
              <p:cNvPr id="644" name="Google Shape;644;gf33889740b_0_145"/>
              <p:cNvSpPr/>
              <p:nvPr/>
            </p:nvSpPr>
            <p:spPr>
              <a:xfrm>
                <a:off x="2078050" y="1284225"/>
                <a:ext cx="2688000" cy="1496100"/>
              </a:xfrm>
              <a:prstGeom prst="wedgeRoundRectCallout">
                <a:avLst>
                  <a:gd name="adj1" fmla="val 5676"/>
                  <a:gd name="adj2" fmla="val 64155"/>
                  <a:gd name="adj3" fmla="val 0"/>
                </a:avLst>
              </a:prstGeom>
              <a:solidFill>
                <a:srgbClr val="EE2737">
                  <a:alpha val="50000"/>
                </a:srgbClr>
              </a:solidFill>
              <a:ln w="9525" cap="flat" cmpd="sng">
                <a:solidFill>
                  <a:srgbClr val="EE273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gf33889740b_0_145"/>
              <p:cNvSpPr txBox="1"/>
              <p:nvPr/>
            </p:nvSpPr>
            <p:spPr>
              <a:xfrm>
                <a:off x="2078050" y="1350400"/>
                <a:ext cx="2688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404040"/>
                    </a:solidFill>
                  </a:rPr>
                  <a:t>RISK ASSESSMENT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091FDD-C081-46A2-9D5D-67CDFC08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6827" y="1761103"/>
              <a:ext cx="1238196" cy="92864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88217-ADBC-401C-B502-2EF8FB2CBCB6}"/>
              </a:ext>
            </a:extLst>
          </p:cNvPr>
          <p:cNvGrpSpPr/>
          <p:nvPr/>
        </p:nvGrpSpPr>
        <p:grpSpPr>
          <a:xfrm>
            <a:off x="3852950" y="4077675"/>
            <a:ext cx="3105000" cy="1496100"/>
            <a:chOff x="3852950" y="4077675"/>
            <a:chExt cx="3105000" cy="1496100"/>
          </a:xfrm>
        </p:grpSpPr>
        <p:grpSp>
          <p:nvGrpSpPr>
            <p:cNvPr id="655" name="Google Shape;655;gf33889740b_0_145"/>
            <p:cNvGrpSpPr/>
            <p:nvPr/>
          </p:nvGrpSpPr>
          <p:grpSpPr>
            <a:xfrm>
              <a:off x="3852950" y="4077675"/>
              <a:ext cx="3105000" cy="1496100"/>
              <a:chOff x="3852950" y="4115300"/>
              <a:chExt cx="3105000" cy="1496100"/>
            </a:xfrm>
          </p:grpSpPr>
          <p:sp>
            <p:nvSpPr>
              <p:cNvPr id="656" name="Google Shape;656;gf33889740b_0_145"/>
              <p:cNvSpPr/>
              <p:nvPr/>
            </p:nvSpPr>
            <p:spPr>
              <a:xfrm>
                <a:off x="3985050" y="4115300"/>
                <a:ext cx="2820600" cy="1496100"/>
              </a:xfrm>
              <a:prstGeom prst="wedgeRoundRectCallout">
                <a:avLst>
                  <a:gd name="adj1" fmla="val -6817"/>
                  <a:gd name="adj2" fmla="val -68440"/>
                  <a:gd name="adj3" fmla="val 0"/>
                </a:avLst>
              </a:prstGeom>
              <a:solidFill>
                <a:srgbClr val="888888">
                  <a:alpha val="4775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gf33889740b_0_145"/>
              <p:cNvSpPr txBox="1"/>
              <p:nvPr/>
            </p:nvSpPr>
            <p:spPr>
              <a:xfrm>
                <a:off x="3852950" y="4115300"/>
                <a:ext cx="3105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800" b="1">
                    <a:solidFill>
                      <a:srgbClr val="404040"/>
                    </a:solidFill>
                  </a:rPr>
                  <a:t>TRIAL AND ERROR</a:t>
                </a:r>
                <a:endParaRPr sz="1800" b="1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FE26FF-3F23-472C-8658-166AB4A7E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658" y="4462392"/>
              <a:ext cx="1803584" cy="10145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0AA99D-CB59-4CE3-AE79-6F46E293F875}"/>
              </a:ext>
            </a:extLst>
          </p:cNvPr>
          <p:cNvGrpSpPr/>
          <p:nvPr/>
        </p:nvGrpSpPr>
        <p:grpSpPr>
          <a:xfrm>
            <a:off x="6162675" y="1284225"/>
            <a:ext cx="3105000" cy="1496100"/>
            <a:chOff x="6162675" y="1284225"/>
            <a:chExt cx="3105000" cy="1496100"/>
          </a:xfrm>
        </p:grpSpPr>
        <p:grpSp>
          <p:nvGrpSpPr>
            <p:cNvPr id="647" name="Google Shape;647;gf33889740b_0_145"/>
            <p:cNvGrpSpPr/>
            <p:nvPr/>
          </p:nvGrpSpPr>
          <p:grpSpPr>
            <a:xfrm>
              <a:off x="6162675" y="1284225"/>
              <a:ext cx="3105000" cy="1496100"/>
              <a:chOff x="6162675" y="1284225"/>
              <a:chExt cx="3105000" cy="1496100"/>
            </a:xfrm>
          </p:grpSpPr>
          <p:sp>
            <p:nvSpPr>
              <p:cNvPr id="648" name="Google Shape;648;gf33889740b_0_145"/>
              <p:cNvSpPr/>
              <p:nvPr/>
            </p:nvSpPr>
            <p:spPr>
              <a:xfrm>
                <a:off x="6275475" y="1284225"/>
                <a:ext cx="2886300" cy="1496100"/>
              </a:xfrm>
              <a:prstGeom prst="wedgeRoundRectCallout">
                <a:avLst>
                  <a:gd name="adj1" fmla="val -26148"/>
                  <a:gd name="adj2" fmla="val 67694"/>
                  <a:gd name="adj3" fmla="val 0"/>
                </a:avLst>
              </a:prstGeom>
              <a:solidFill>
                <a:srgbClr val="236192">
                  <a:alpha val="51120"/>
                </a:srgbClr>
              </a:solidFill>
              <a:ln w="9525" cap="flat" cmpd="sng">
                <a:solidFill>
                  <a:srgbClr val="2361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gf33889740b_0_145"/>
              <p:cNvSpPr txBox="1"/>
              <p:nvPr/>
            </p:nvSpPr>
            <p:spPr>
              <a:xfrm>
                <a:off x="6162675" y="1284225"/>
                <a:ext cx="3105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404040"/>
                    </a:solidFill>
                  </a:rPr>
                  <a:t>BILL OF MATERIALS</a:t>
                </a:r>
                <a:endParaRPr sz="1800" b="1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9462B3-6209-44A2-8051-74DA0D3D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948" y="1671584"/>
              <a:ext cx="1042453" cy="104245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052194-0BC8-4100-A36C-A9277135DD6B}"/>
              </a:ext>
            </a:extLst>
          </p:cNvPr>
          <p:cNvGrpSpPr/>
          <p:nvPr/>
        </p:nvGrpSpPr>
        <p:grpSpPr>
          <a:xfrm>
            <a:off x="8069150" y="4077675"/>
            <a:ext cx="2688000" cy="1527637"/>
            <a:chOff x="8069150" y="4077675"/>
            <a:chExt cx="2688000" cy="1527637"/>
          </a:xfrm>
        </p:grpSpPr>
        <p:grpSp>
          <p:nvGrpSpPr>
            <p:cNvPr id="651" name="Google Shape;651;gf33889740b_0_145"/>
            <p:cNvGrpSpPr/>
            <p:nvPr/>
          </p:nvGrpSpPr>
          <p:grpSpPr>
            <a:xfrm>
              <a:off x="8069150" y="4077675"/>
              <a:ext cx="2688000" cy="1496100"/>
              <a:chOff x="8069150" y="4077675"/>
              <a:chExt cx="2688000" cy="1496100"/>
            </a:xfrm>
          </p:grpSpPr>
          <p:sp>
            <p:nvSpPr>
              <p:cNvPr id="652" name="Google Shape;652;gf33889740b_0_145"/>
              <p:cNvSpPr/>
              <p:nvPr/>
            </p:nvSpPr>
            <p:spPr>
              <a:xfrm>
                <a:off x="8069150" y="4077675"/>
                <a:ext cx="2688000" cy="1496100"/>
              </a:xfrm>
              <a:prstGeom prst="wedgeRoundRectCallout">
                <a:avLst>
                  <a:gd name="adj1" fmla="val -29570"/>
                  <a:gd name="adj2" fmla="val -66810"/>
                  <a:gd name="adj3" fmla="val 0"/>
                </a:avLst>
              </a:prstGeom>
              <a:solidFill>
                <a:srgbClr val="B7B09C">
                  <a:alpha val="47190"/>
                </a:srgbClr>
              </a:solidFill>
              <a:ln w="9525" cap="flat" cmpd="sng">
                <a:solidFill>
                  <a:srgbClr val="B7B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gf33889740b_0_145"/>
              <p:cNvSpPr txBox="1"/>
              <p:nvPr/>
            </p:nvSpPr>
            <p:spPr>
              <a:xfrm>
                <a:off x="8069150" y="4115300"/>
                <a:ext cx="2688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404040"/>
                    </a:solidFill>
                  </a:rPr>
                  <a:t>FINAL PRODUCT</a:t>
                </a:r>
                <a:endParaRPr sz="1800" b="1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4242EF-B1F1-4FF5-9BB7-396EF110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5144" y="4390650"/>
              <a:ext cx="1196011" cy="1214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4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A549-9DCE-4437-8107-8D922691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59D9D-2E77-4BB7-B43B-0A9CF773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>
                <a:latin typeface="Arial"/>
                <a:cs typeface="Arial"/>
              </a:rPr>
              <a:t>Showcase, A. P. (2021, August 6). 2020 RE-RASSOR ARM. Florida Space Institute. Retrieved September 13, 2021, from </a:t>
            </a:r>
            <a:r>
              <a:rPr lang="en-US" sz="200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https://fsi.ucf.edu/2020re-rassorarm/</a:t>
            </a:r>
            <a:r>
              <a:rPr lang="en-US" sz="2000">
                <a:latin typeface="Arial"/>
                <a:cs typeface="Arial"/>
              </a:rPr>
              <a:t>. </a:t>
            </a:r>
          </a:p>
          <a:p>
            <a:pPr>
              <a:buNone/>
            </a:pPr>
            <a:r>
              <a:rPr lang="en-US" sz="2000">
                <a:latin typeface="Arial"/>
                <a:cs typeface="Arial"/>
              </a:rPr>
              <a:t>Showcase, A. P. (2021, August 6). 2020 RE-RASSOR Gold team. Florida Space Institute. Retrieved September 13, 2021, from </a:t>
            </a:r>
            <a:r>
              <a:rPr lang="en-US" sz="200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https://fsi.ucf.edu/2020goldteam/</a:t>
            </a:r>
            <a:r>
              <a:rPr lang="en-US" sz="200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5B83A-5238-438D-9EFD-816ABA8FB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6EDC9D-71ED-41F0-85E1-2E08DC5AA74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2230640103"/>
                  </p:ext>
                </p:extLst>
              </p:nvPr>
            </p:nvGraphicFramePr>
            <p:xfrm>
              <a:off x="4208098" y="1388723"/>
              <a:ext cx="7145702" cy="408055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45702" cy="4080554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8098" y="1388723"/>
                <a:ext cx="7145702" cy="40805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374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551253199"/>
                  </p:ext>
                </p:extLst>
              </p:nvPr>
            </p:nvGraphicFramePr>
            <p:xfrm>
              <a:off x="4155926" y="1871363"/>
              <a:ext cx="7099214" cy="31152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99214" cy="3115272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 ax="-7296394" ay="8286" az="1077909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5926" y="1871363"/>
                <a:ext cx="7099214" cy="3115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06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1D2A5-76AE-424D-BADB-C965FE0FF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r="19892"/>
          <a:stretch/>
        </p:blipFill>
        <p:spPr>
          <a:xfrm>
            <a:off x="3396674" y="641023"/>
            <a:ext cx="5398653" cy="489482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72C2ED-E18D-4CD0-A5A6-17F085A329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9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1DB08B-3786-4951-9B5F-E2DF9AA8010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D1F43-4240-49BD-AF82-731AE86C4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74" y="323372"/>
            <a:ext cx="3928998" cy="1325563"/>
          </a:xfrm>
        </p:spPr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F4A50-9C8C-4B0B-91AD-0129E972C470}"/>
              </a:ext>
            </a:extLst>
          </p:cNvPr>
          <p:cNvSpPr txBox="1"/>
          <p:nvPr/>
        </p:nvSpPr>
        <p:spPr>
          <a:xfrm>
            <a:off x="10526889" y="54976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80DB75-6D13-4AC6-B004-DAB4E3F078F0}"/>
              </a:ext>
            </a:extLst>
          </p:cNvPr>
          <p:cNvSpPr/>
          <p:nvPr/>
        </p:nvSpPr>
        <p:spPr>
          <a:xfrm>
            <a:off x="368168" y="2005686"/>
            <a:ext cx="11443191" cy="3229079"/>
          </a:xfrm>
          <a:prstGeom prst="roundRect">
            <a:avLst/>
          </a:prstGeom>
          <a:solidFill>
            <a:srgbClr val="B7B09C">
              <a:alpha val="60000"/>
            </a:srgbClr>
          </a:solidFill>
          <a:ln w="57150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3B307BC-B7A0-4C83-8109-7F045B175C57}"/>
              </a:ext>
            </a:extLst>
          </p:cNvPr>
          <p:cNvSpPr txBox="1"/>
          <p:nvPr/>
        </p:nvSpPr>
        <p:spPr>
          <a:xfrm>
            <a:off x="670882" y="2102329"/>
            <a:ext cx="10843783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cs typeface="Calibri"/>
              </a:rPr>
              <a:t>Florida Space Institute in collaboration with NASA's Swamp Works has asked us to improve the RE-RASSOR</a:t>
            </a:r>
          </a:p>
          <a:p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RE-RASSOR is an educational, mainly 3D printed, open-source platform used to test various functionalities before use on the full-scale version</a:t>
            </a:r>
          </a:p>
          <a:p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The solution we produce will be deployed on the educational version, and some ideas may be used by NASA on the full size RASSOR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F57CFF-C9FF-4125-89BB-B3D60334D247}"/>
              </a:ext>
            </a:extLst>
          </p:cNvPr>
          <p:cNvSpPr/>
          <p:nvPr/>
        </p:nvSpPr>
        <p:spPr>
          <a:xfrm>
            <a:off x="4365473" y="132872"/>
            <a:ext cx="7432108" cy="1715267"/>
          </a:xfrm>
          <a:prstGeom prst="roundRect">
            <a:avLst/>
          </a:prstGeom>
          <a:solidFill>
            <a:srgbClr val="EE2737">
              <a:alpha val="54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000">
              <a:latin typeface="Arial"/>
              <a:cs typeface="Calibri"/>
            </a:endParaRPr>
          </a:p>
        </p:txBody>
      </p:sp>
      <p:pic>
        <p:nvPicPr>
          <p:cNvPr id="15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C370417-F551-4EE5-B33A-5F9DB429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726" y="322736"/>
            <a:ext cx="2743200" cy="1455420"/>
          </a:xfrm>
          <a:prstGeom prst="rect">
            <a:avLst/>
          </a:prstGeom>
        </p:spPr>
      </p:pic>
      <p:pic>
        <p:nvPicPr>
          <p:cNvPr id="17" name="Picture 6" descr="Logo&#10;&#10;Description automatically generated">
            <a:extLst>
              <a:ext uri="{FF2B5EF4-FFF2-40B4-BE49-F238E27FC236}">
                <a16:creationId xmlns:a16="http://schemas.microsoft.com/office/drawing/2014/main" id="{E0B547CA-4286-4959-983F-254F351F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880" y="246748"/>
            <a:ext cx="2696574" cy="1486553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22AE237-8ED0-4DD9-BEDB-EFC28788F77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B640-4190-46B1-9229-98082B97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DA099-EEF7-4C13-B5E9-FC74F59B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 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4329B-5B17-4D56-93C1-99A1D0433F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E9BB3-4007-4984-AABC-65BC6EC23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892-86FC-4E8C-88E6-6C7B8B5CB4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(be sure to design your 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5ED92-69AF-4FAC-BFCA-AAAA9A8E7C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A1062-03CB-4809-A7A5-C1B79AAB9E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93" y="83289"/>
            <a:ext cx="10515600" cy="1325563"/>
          </a:xfrm>
        </p:spPr>
        <p:txBody>
          <a:bodyPr/>
          <a:lstStyle/>
          <a:p>
            <a:r>
              <a:rPr lang="en-US"/>
              <a:t>Project 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8197268-2027-45B6-8592-78F2838D465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88315" y="1487784"/>
            <a:ext cx="5667747" cy="367095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2643D3-506E-4B03-86F3-AC4600C80D7A}"/>
              </a:ext>
            </a:extLst>
          </p:cNvPr>
          <p:cNvSpPr txBox="1"/>
          <p:nvPr/>
        </p:nvSpPr>
        <p:spPr>
          <a:xfrm>
            <a:off x="10639778" y="5610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49B21C-F295-4DEE-9E34-50531ED55F3C}"/>
              </a:ext>
            </a:extLst>
          </p:cNvPr>
          <p:cNvSpPr/>
          <p:nvPr/>
        </p:nvSpPr>
        <p:spPr>
          <a:xfrm>
            <a:off x="430798" y="1483769"/>
            <a:ext cx="5660342" cy="4252037"/>
          </a:xfrm>
          <a:prstGeom prst="roundRect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9442805-ACF8-49CB-93DD-861093D212B6}"/>
              </a:ext>
            </a:extLst>
          </p:cNvPr>
          <p:cNvSpPr txBox="1"/>
          <p:nvPr/>
        </p:nvSpPr>
        <p:spPr>
          <a:xfrm>
            <a:off x="660400" y="1635277"/>
            <a:ext cx="5349409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Redesign the shoulder, arm, and drive components using as many 3D printed parts as possible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723CA4F-8157-44B5-B885-C935768D9575}"/>
              </a:ext>
            </a:extLst>
          </p:cNvPr>
          <p:cNvSpPr txBox="1"/>
          <p:nvPr/>
        </p:nvSpPr>
        <p:spPr>
          <a:xfrm>
            <a:off x="660400" y="3557590"/>
            <a:ext cx="5174342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Improve durability, weight, and cost through innovative technologies and 3D printing processes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9A21E-52A5-4D53-AA6D-2E42C59A5A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2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7624D1-4373-48C6-8A2B-C1C1CD0D15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19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07852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179025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32" y="62413"/>
            <a:ext cx="10515600" cy="1325563"/>
          </a:xfrm>
        </p:spPr>
        <p:txBody>
          <a:bodyPr/>
          <a:lstStyle/>
          <a:p>
            <a:r>
              <a:rPr lang="en-US"/>
              <a:t>VDR 1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E3913639-B4ED-4E6D-B0E5-A11F0CF2058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479067" y="720085"/>
            <a:ext cx="4592610" cy="46942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416A7-E0AD-4EF0-9797-AD680427D118}"/>
              </a:ext>
            </a:extLst>
          </p:cNvPr>
          <p:cNvSpPr txBox="1"/>
          <p:nvPr/>
        </p:nvSpPr>
        <p:spPr>
          <a:xfrm>
            <a:off x="10559143" y="55589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9EFA94-103B-471E-ADCB-AB964646EB21}"/>
              </a:ext>
            </a:extLst>
          </p:cNvPr>
          <p:cNvSpPr/>
          <p:nvPr/>
        </p:nvSpPr>
        <p:spPr>
          <a:xfrm>
            <a:off x="629127" y="1306317"/>
            <a:ext cx="6036122" cy="4335543"/>
          </a:xfrm>
          <a:prstGeom prst="roundRect">
            <a:avLst/>
          </a:prstGeom>
          <a:solidFill>
            <a:srgbClr val="236192">
              <a:alpha val="40000"/>
            </a:srgbClr>
          </a:solidFill>
          <a:ln w="5715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1232AF7-8CEC-4C59-92CA-78DDF9580CB1}"/>
              </a:ext>
            </a:extLst>
          </p:cNvPr>
          <p:cNvSpPr txBox="1"/>
          <p:nvPr/>
        </p:nvSpPr>
        <p:spPr>
          <a:xfrm>
            <a:off x="1066800" y="1545771"/>
            <a:ext cx="6966857" cy="489364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chemeClr val="bg1"/>
                </a:solidFill>
              </a:rPr>
              <a:t>Customer Needs</a:t>
            </a:r>
            <a:endParaRPr lang="en-US" sz="3200" b="1">
              <a:solidFill>
                <a:schemeClr val="bg1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3D printed parts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Total cost $60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Range of motion and load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Assumptions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Provided 12 Volts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Used in earth environment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Only needs to pivot</a:t>
            </a:r>
          </a:p>
          <a:p>
            <a:endParaRPr lang="en-US" sz="2800"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80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62" y="-1510"/>
            <a:ext cx="10515600" cy="1325563"/>
          </a:xfrm>
        </p:spPr>
        <p:txBody>
          <a:bodyPr/>
          <a:lstStyle/>
          <a:p>
            <a:r>
              <a:rPr lang="en-US"/>
              <a:t>VDR 1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A39C440-967E-463A-A1A5-1D686A93CD8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34409" y="1846732"/>
            <a:ext cx="5607651" cy="3177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B6F43-FA6D-4E8F-A841-59B62BAA7043}"/>
              </a:ext>
            </a:extLst>
          </p:cNvPr>
          <p:cNvSpPr txBox="1"/>
          <p:nvPr/>
        </p:nvSpPr>
        <p:spPr>
          <a:xfrm>
            <a:off x="10609943" y="56170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David Nowicki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D7448-FA12-4CF5-BCFE-AA0322D53E4A}"/>
              </a:ext>
            </a:extLst>
          </p:cNvPr>
          <p:cNvSpPr/>
          <p:nvPr/>
        </p:nvSpPr>
        <p:spPr>
          <a:xfrm>
            <a:off x="409921" y="1191496"/>
            <a:ext cx="5681218" cy="4554747"/>
          </a:xfrm>
          <a:prstGeom prst="roundRect">
            <a:avLst/>
          </a:prstGeom>
          <a:solidFill>
            <a:srgbClr val="A4D233">
              <a:alpha val="60000"/>
            </a:srgbClr>
          </a:solidFill>
          <a:ln w="57150">
            <a:solidFill>
              <a:srgbClr val="A4D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14E8F77-3068-4E7E-8576-08183479013D}"/>
              </a:ext>
            </a:extLst>
          </p:cNvPr>
          <p:cNvSpPr txBox="1"/>
          <p:nvPr/>
        </p:nvSpPr>
        <p:spPr>
          <a:xfrm>
            <a:off x="712890" y="1319408"/>
            <a:ext cx="5474470" cy="49552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chemeClr val="bg1"/>
                </a:solidFill>
                <a:ea typeface="+mn-lt"/>
                <a:cs typeface="+mn-lt"/>
              </a:rPr>
              <a:t>Market</a:t>
            </a:r>
            <a:endParaRPr lang="en-US" sz="3200" b="1">
              <a:solidFill>
                <a:schemeClr val="bg1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NASA, Swamp Works, Florida Space Institute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STEM Education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Space/Mining Companies</a:t>
            </a:r>
          </a:p>
          <a:p>
            <a:pPr marL="457200" indent="-457200">
              <a:buFont typeface="Arial"/>
              <a:buChar char="•"/>
            </a:pPr>
            <a:r>
              <a:rPr lang="en-US" sz="3200" b="1">
                <a:solidFill>
                  <a:schemeClr val="bg1"/>
                </a:solidFill>
              </a:rPr>
              <a:t>Functional Decomposition</a:t>
            </a:r>
            <a:endParaRPr lang="en-US" sz="3200" b="1">
              <a:solidFill>
                <a:schemeClr val="bg1"/>
              </a:solidFill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Source Power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Support Arm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Create Motion</a:t>
            </a: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31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4E12D-9ABA-4702-A706-7C4F33485F8B}"/>
              </a:ext>
            </a:extLst>
          </p:cNvPr>
          <p:cNvSpPr txBox="1"/>
          <p:nvPr/>
        </p:nvSpPr>
        <p:spPr>
          <a:xfrm>
            <a:off x="2088367" y="476163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+mn-lt"/>
                <a:cs typeface="Arial"/>
              </a:rPr>
              <a:t>Motion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B10E24-DB5F-4838-9F79-A58D1F0EAA13}"/>
              </a:ext>
            </a:extLst>
          </p:cNvPr>
          <p:cNvSpPr txBox="1"/>
          <p:nvPr/>
        </p:nvSpPr>
        <p:spPr>
          <a:xfrm>
            <a:off x="5609048" y="476163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+mn-lt"/>
                <a:cs typeface="Arial"/>
              </a:rPr>
              <a:t>Power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6CCBBE-F481-4592-84D2-979E9FBC0157}"/>
              </a:ext>
            </a:extLst>
          </p:cNvPr>
          <p:cNvSpPr txBox="1"/>
          <p:nvPr/>
        </p:nvSpPr>
        <p:spPr>
          <a:xfrm>
            <a:off x="9131981" y="476163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+mn-lt"/>
                <a:cs typeface="Arial"/>
              </a:rPr>
              <a:t>Support 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D530CE1-DB8B-4A4A-B194-9518DC2CB3B0}"/>
              </a:ext>
            </a:extLst>
          </p:cNvPr>
          <p:cNvSpPr/>
          <p:nvPr/>
        </p:nvSpPr>
        <p:spPr>
          <a:xfrm>
            <a:off x="1353947" y="1925582"/>
            <a:ext cx="2546060" cy="2498276"/>
          </a:xfrm>
          <a:prstGeom prst="ellipse">
            <a:avLst/>
          </a:prstGeom>
          <a:solidFill>
            <a:srgbClr val="EE2737">
              <a:alpha val="40000"/>
            </a:srgbClr>
          </a:solidFill>
          <a:ln w="57150"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744E66-F485-4042-9D9A-46396FCF4EDE}"/>
              </a:ext>
            </a:extLst>
          </p:cNvPr>
          <p:cNvGrpSpPr/>
          <p:nvPr/>
        </p:nvGrpSpPr>
        <p:grpSpPr>
          <a:xfrm>
            <a:off x="4790136" y="1925581"/>
            <a:ext cx="2546060" cy="2498276"/>
            <a:chOff x="4790136" y="1925581"/>
            <a:chExt cx="2546060" cy="24982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B300B2E-804F-4A70-A6DA-29DDB00E2971}"/>
                </a:ext>
              </a:extLst>
            </p:cNvPr>
            <p:cNvSpPr/>
            <p:nvPr/>
          </p:nvSpPr>
          <p:spPr>
            <a:xfrm>
              <a:off x="4790136" y="1925581"/>
              <a:ext cx="2546060" cy="2498276"/>
            </a:xfrm>
            <a:prstGeom prst="ellipse">
              <a:avLst/>
            </a:prstGeom>
            <a:solidFill>
              <a:srgbClr val="236192">
                <a:alpha val="40000"/>
              </a:srgbClr>
            </a:solidFill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773AECF-7400-4FA6-BF4C-9769B6E2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2635" y="2373279"/>
              <a:ext cx="1801906" cy="1607178"/>
            </a:xfrm>
            <a:prstGeom prst="rect">
              <a:avLst/>
            </a:prstGeom>
          </p:spPr>
        </p:pic>
      </p:grpSp>
      <p:pic>
        <p:nvPicPr>
          <p:cNvPr id="65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77F3B744-4CB6-4B13-AC81-C165E8A831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758196" y="2316870"/>
            <a:ext cx="1736925" cy="1857307"/>
          </a:xfr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1A99C8F-EDE2-4463-AB9B-8DBB8678A6A4}"/>
              </a:ext>
            </a:extLst>
          </p:cNvPr>
          <p:cNvGrpSpPr/>
          <p:nvPr/>
        </p:nvGrpSpPr>
        <p:grpSpPr>
          <a:xfrm>
            <a:off x="8226325" y="1925582"/>
            <a:ext cx="2546060" cy="2498276"/>
            <a:chOff x="8226325" y="1925582"/>
            <a:chExt cx="2546060" cy="24982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D4FB5D-F435-4237-8289-11554087D56C}"/>
                </a:ext>
              </a:extLst>
            </p:cNvPr>
            <p:cNvSpPr/>
            <p:nvPr/>
          </p:nvSpPr>
          <p:spPr>
            <a:xfrm>
              <a:off x="8226325" y="1925582"/>
              <a:ext cx="2546060" cy="2498276"/>
            </a:xfrm>
            <a:prstGeom prst="ellipse">
              <a:avLst/>
            </a:prstGeom>
            <a:solidFill>
              <a:srgbClr val="A4D233">
                <a:alpha val="40000"/>
              </a:srgbClr>
            </a:solidFill>
            <a:ln w="57150">
              <a:solidFill>
                <a:srgbClr val="A4D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6">
              <a:extLst>
                <a:ext uri="{FF2B5EF4-FFF2-40B4-BE49-F238E27FC236}">
                  <a16:creationId xmlns:a16="http://schemas.microsoft.com/office/drawing/2014/main" id="{A88FC71A-7E08-40FB-B8A9-8FE163B74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3343" y="2225146"/>
              <a:ext cx="1398493" cy="190344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61B4E7-C20D-4999-8C3E-445C6325D5E4}"/>
              </a:ext>
            </a:extLst>
          </p:cNvPr>
          <p:cNvSpPr txBox="1"/>
          <p:nvPr/>
        </p:nvSpPr>
        <p:spPr>
          <a:xfrm>
            <a:off x="10769600" y="55484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Grace Bush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DEAADF3-B434-4167-90EA-E9486B061EF9}"/>
              </a:ext>
            </a:extLst>
          </p:cNvPr>
          <p:cNvGrpSpPr/>
          <p:nvPr/>
        </p:nvGrpSpPr>
        <p:grpSpPr>
          <a:xfrm rot="4320000">
            <a:off x="7131352" y="2781552"/>
            <a:ext cx="5271543" cy="2799993"/>
            <a:chOff x="1162048" y="1435157"/>
            <a:chExt cx="6487113" cy="299405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10AF9B-CC6B-4FF6-A358-509F9D81DAEA}"/>
                </a:ext>
              </a:extLst>
            </p:cNvPr>
            <p:cNvGrpSpPr/>
            <p:nvPr/>
          </p:nvGrpSpPr>
          <p:grpSpPr>
            <a:xfrm rot="10800000">
              <a:off x="1835540" y="2634631"/>
              <a:ext cx="2873937" cy="573186"/>
              <a:chOff x="7135825" y="2742525"/>
              <a:chExt cx="2873937" cy="573186"/>
            </a:xfrm>
          </p:grpSpPr>
          <p:sp>
            <p:nvSpPr>
              <p:cNvPr id="74" name="Circle: Hollow 73">
                <a:extLst>
                  <a:ext uri="{FF2B5EF4-FFF2-40B4-BE49-F238E27FC236}">
                    <a16:creationId xmlns:a16="http://schemas.microsoft.com/office/drawing/2014/main" id="{7F236F53-5931-49F0-9533-BE1B3A271CBD}"/>
                  </a:ext>
                </a:extLst>
              </p:cNvPr>
              <p:cNvSpPr/>
              <p:nvPr/>
            </p:nvSpPr>
            <p:spPr>
              <a:xfrm>
                <a:off x="7135825" y="2742525"/>
                <a:ext cx="586673" cy="573186"/>
              </a:xfrm>
              <a:prstGeom prst="donut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C96556D-EB79-4B09-8BD0-A6D0E619959A}"/>
                  </a:ext>
                </a:extLst>
              </p:cNvPr>
              <p:cNvSpPr/>
              <p:nvPr/>
            </p:nvSpPr>
            <p:spPr>
              <a:xfrm>
                <a:off x="7669816" y="2946089"/>
                <a:ext cx="2339946" cy="161841"/>
              </a:xfrm>
              <a:prstGeom prst="rect">
                <a:avLst/>
              </a:prstGeom>
              <a:solidFill>
                <a:srgbClr val="B7B09C"/>
              </a:solidFill>
              <a:ln>
                <a:solidFill>
                  <a:srgbClr val="B7B0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BE0B6D6-AACF-4199-83CD-469CF894F519}"/>
                </a:ext>
              </a:extLst>
            </p:cNvPr>
            <p:cNvGrpSpPr/>
            <p:nvPr/>
          </p:nvGrpSpPr>
          <p:grpSpPr>
            <a:xfrm>
              <a:off x="1233688" y="2326112"/>
              <a:ext cx="1207063" cy="1207063"/>
              <a:chOff x="1806875" y="3101600"/>
              <a:chExt cx="1207063" cy="1207063"/>
            </a:xfrm>
          </p:grpSpPr>
          <p:sp>
            <p:nvSpPr>
              <p:cNvPr id="65" name="Flowchart: Sequential Access Storage 64">
                <a:extLst>
                  <a:ext uri="{FF2B5EF4-FFF2-40B4-BE49-F238E27FC236}">
                    <a16:creationId xmlns:a16="http://schemas.microsoft.com/office/drawing/2014/main" id="{1B756D2E-3ACA-4F61-B8EA-F230B563362B}"/>
                  </a:ext>
                </a:extLst>
              </p:cNvPr>
              <p:cNvSpPr/>
              <p:nvPr/>
            </p:nvSpPr>
            <p:spPr>
              <a:xfrm>
                <a:off x="1806876" y="3111717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Sequential Access Storage 65">
                <a:extLst>
                  <a:ext uri="{FF2B5EF4-FFF2-40B4-BE49-F238E27FC236}">
                    <a16:creationId xmlns:a16="http://schemas.microsoft.com/office/drawing/2014/main" id="{C6670C29-3124-47DC-B633-014B865E3443}"/>
                  </a:ext>
                </a:extLst>
              </p:cNvPr>
              <p:cNvSpPr/>
              <p:nvPr/>
            </p:nvSpPr>
            <p:spPr>
              <a:xfrm rot="16200000">
                <a:off x="1800132" y="3111716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Sequential Access Storage 66">
                <a:extLst>
                  <a:ext uri="{FF2B5EF4-FFF2-40B4-BE49-F238E27FC236}">
                    <a16:creationId xmlns:a16="http://schemas.microsoft.com/office/drawing/2014/main" id="{66F2A601-32A4-48C9-B756-654DCDAC1914}"/>
                  </a:ext>
                </a:extLst>
              </p:cNvPr>
              <p:cNvSpPr/>
              <p:nvPr/>
            </p:nvSpPr>
            <p:spPr>
              <a:xfrm rot="10800000">
                <a:off x="1806875" y="3104972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Sequential Access Storage 67">
                <a:extLst>
                  <a:ext uri="{FF2B5EF4-FFF2-40B4-BE49-F238E27FC236}">
                    <a16:creationId xmlns:a16="http://schemas.microsoft.com/office/drawing/2014/main" id="{A0EC97B4-A371-4B0A-A6ED-B6F939D30CE0}"/>
                  </a:ext>
                </a:extLst>
              </p:cNvPr>
              <p:cNvSpPr/>
              <p:nvPr/>
            </p:nvSpPr>
            <p:spPr>
              <a:xfrm rot="5400000">
                <a:off x="1800131" y="3111715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Moon 68">
                <a:extLst>
                  <a:ext uri="{FF2B5EF4-FFF2-40B4-BE49-F238E27FC236}">
                    <a16:creationId xmlns:a16="http://schemas.microsoft.com/office/drawing/2014/main" id="{CF9E2465-D6BA-49AB-9B3E-CE0377FBC468}"/>
                  </a:ext>
                </a:extLst>
              </p:cNvPr>
              <p:cNvSpPr/>
              <p:nvPr/>
            </p:nvSpPr>
            <p:spPr>
              <a:xfrm>
                <a:off x="2351158" y="3191379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Moon 69">
                <a:extLst>
                  <a:ext uri="{FF2B5EF4-FFF2-40B4-BE49-F238E27FC236}">
                    <a16:creationId xmlns:a16="http://schemas.microsoft.com/office/drawing/2014/main" id="{D486DEE3-67E7-43C8-B135-F8DBF57D9E9D}"/>
                  </a:ext>
                </a:extLst>
              </p:cNvPr>
              <p:cNvSpPr/>
              <p:nvPr/>
            </p:nvSpPr>
            <p:spPr>
              <a:xfrm rot="16200000">
                <a:off x="2020733" y="3562263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Moon 70">
                <a:extLst>
                  <a:ext uri="{FF2B5EF4-FFF2-40B4-BE49-F238E27FC236}">
                    <a16:creationId xmlns:a16="http://schemas.microsoft.com/office/drawing/2014/main" id="{6F9F1578-1B33-4265-AE88-1B85FBE017AC}"/>
                  </a:ext>
                </a:extLst>
              </p:cNvPr>
              <p:cNvSpPr/>
              <p:nvPr/>
            </p:nvSpPr>
            <p:spPr>
              <a:xfrm rot="10800000">
                <a:off x="2364644" y="3906174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Moon 71">
                <a:extLst>
                  <a:ext uri="{FF2B5EF4-FFF2-40B4-BE49-F238E27FC236}">
                    <a16:creationId xmlns:a16="http://schemas.microsoft.com/office/drawing/2014/main" id="{1398B7AB-76EC-449D-AE7A-E800ED53A499}"/>
                  </a:ext>
                </a:extLst>
              </p:cNvPr>
              <p:cNvSpPr/>
              <p:nvPr/>
            </p:nvSpPr>
            <p:spPr>
              <a:xfrm rot="5400000">
                <a:off x="2715298" y="3548775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3305921-49C9-47C2-A4A7-C12A01DA9CD4}"/>
                  </a:ext>
                </a:extLst>
              </p:cNvPr>
              <p:cNvSpPr/>
              <p:nvPr/>
            </p:nvSpPr>
            <p:spPr>
              <a:xfrm>
                <a:off x="2259953" y="3585023"/>
                <a:ext cx="276478" cy="249505"/>
              </a:xfrm>
              <a:prstGeom prst="ellipse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3A89F4-2C37-4DEE-AEEA-0E87E1C0902F}"/>
                </a:ext>
              </a:extLst>
            </p:cNvPr>
            <p:cNvSpPr/>
            <p:nvPr/>
          </p:nvSpPr>
          <p:spPr>
            <a:xfrm>
              <a:off x="1162048" y="1435157"/>
              <a:ext cx="6487113" cy="2994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735824-7059-4FAB-95FC-E6511F36BE66}"/>
              </a:ext>
            </a:extLst>
          </p:cNvPr>
          <p:cNvGrpSpPr/>
          <p:nvPr/>
        </p:nvGrpSpPr>
        <p:grpSpPr>
          <a:xfrm>
            <a:off x="10565183" y="110229"/>
            <a:ext cx="1492707" cy="1456129"/>
            <a:chOff x="1353947" y="1925582"/>
            <a:chExt cx="2546060" cy="24982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9626B1-F7A5-49E9-ABA8-D78E53CBB20D}"/>
                </a:ext>
              </a:extLst>
            </p:cNvPr>
            <p:cNvSpPr/>
            <p:nvPr/>
          </p:nvSpPr>
          <p:spPr>
            <a:xfrm>
              <a:off x="1353947" y="1925582"/>
              <a:ext cx="2546060" cy="2498276"/>
            </a:xfrm>
            <a:prstGeom prst="ellipse">
              <a:avLst/>
            </a:prstGeom>
            <a:solidFill>
              <a:srgbClr val="EE2737"/>
            </a:solidFill>
            <a:ln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DED139-37BB-4EFD-BEA2-E4FEDF95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8196" y="2316870"/>
              <a:ext cx="1736925" cy="185730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453F26-F20D-4E85-A969-A81D70B8119E}"/>
              </a:ext>
            </a:extLst>
          </p:cNvPr>
          <p:cNvGrpSpPr/>
          <p:nvPr/>
        </p:nvGrpSpPr>
        <p:grpSpPr>
          <a:xfrm>
            <a:off x="764241" y="1604681"/>
            <a:ext cx="5333999" cy="4011705"/>
            <a:chOff x="764241" y="1604681"/>
            <a:chExt cx="5378822" cy="37763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F74A74E-C57B-4D43-BE49-AAF7254F5DBE}"/>
                </a:ext>
              </a:extLst>
            </p:cNvPr>
            <p:cNvSpPr/>
            <p:nvPr/>
          </p:nvSpPr>
          <p:spPr>
            <a:xfrm>
              <a:off x="764241" y="1604681"/>
              <a:ext cx="5378822" cy="3776382"/>
            </a:xfrm>
            <a:prstGeom prst="roundRect">
              <a:avLst/>
            </a:prstGeom>
            <a:solidFill>
              <a:srgbClr val="EE2737">
                <a:alpha val="54000"/>
              </a:srgbClr>
            </a:solidFill>
            <a:ln w="57150"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6000">
                <a:latin typeface="Arial"/>
                <a:cs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908245-738F-4413-83CA-67172794D830}"/>
                </a:ext>
              </a:extLst>
            </p:cNvPr>
            <p:cNvSpPr txBox="1"/>
            <p:nvPr/>
          </p:nvSpPr>
          <p:spPr>
            <a:xfrm>
              <a:off x="1116010" y="2582615"/>
              <a:ext cx="4670611" cy="182525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>
                  <a:latin typeface="Arial"/>
                  <a:ea typeface="+mn-lt"/>
                  <a:cs typeface="+mn-lt"/>
                </a:rPr>
                <a:t>Provide a range of motion that allows the body to navigate, climb, dig, and lift itself up through rough terrain</a:t>
              </a:r>
              <a:endParaRPr lang="en-US" sz="2400">
                <a:latin typeface="Arial"/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400">
                  <a:latin typeface="Arial"/>
                  <a:cs typeface="Arial"/>
                </a:rPr>
                <a:t>Rotates 270 degrees</a:t>
              </a:r>
            </a:p>
          </p:txBody>
        </p:sp>
      </p:grp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A152FE9-ADB7-47C5-98FD-1B16D6F8E2B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Grace Bush</a:t>
            </a:r>
          </a:p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DE2C42-1049-4477-97CB-0D13D3B28DFC}"/>
              </a:ext>
            </a:extLst>
          </p:cNvPr>
          <p:cNvGrpSpPr/>
          <p:nvPr/>
        </p:nvGrpSpPr>
        <p:grpSpPr>
          <a:xfrm rot="6420000">
            <a:off x="4453994" y="2781961"/>
            <a:ext cx="5271543" cy="2799993"/>
            <a:chOff x="1162048" y="1435157"/>
            <a:chExt cx="6487113" cy="29940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262F84B-ADB8-4B77-B41E-A2392CE89786}"/>
                </a:ext>
              </a:extLst>
            </p:cNvPr>
            <p:cNvGrpSpPr/>
            <p:nvPr/>
          </p:nvGrpSpPr>
          <p:grpSpPr>
            <a:xfrm rot="10800000">
              <a:off x="1835540" y="2634631"/>
              <a:ext cx="2873937" cy="573186"/>
              <a:chOff x="7135825" y="2742525"/>
              <a:chExt cx="2873937" cy="573186"/>
            </a:xfrm>
          </p:grpSpPr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B9FEE398-4C12-487D-983A-0695E2037F5A}"/>
                  </a:ext>
                </a:extLst>
              </p:cNvPr>
              <p:cNvSpPr/>
              <p:nvPr/>
            </p:nvSpPr>
            <p:spPr>
              <a:xfrm>
                <a:off x="7135825" y="2742525"/>
                <a:ext cx="586673" cy="573186"/>
              </a:xfrm>
              <a:prstGeom prst="donut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FDC7D16-D2C9-4A86-B9E5-F83CCB9D03A3}"/>
                  </a:ext>
                </a:extLst>
              </p:cNvPr>
              <p:cNvSpPr/>
              <p:nvPr/>
            </p:nvSpPr>
            <p:spPr>
              <a:xfrm>
                <a:off x="7669816" y="2946089"/>
                <a:ext cx="2339946" cy="161841"/>
              </a:xfrm>
              <a:prstGeom prst="rect">
                <a:avLst/>
              </a:prstGeom>
              <a:solidFill>
                <a:srgbClr val="B7B09C"/>
              </a:solidFill>
              <a:ln>
                <a:solidFill>
                  <a:srgbClr val="B7B0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AEB4117-590C-4FDB-8A96-292CD28877F4}"/>
                </a:ext>
              </a:extLst>
            </p:cNvPr>
            <p:cNvGrpSpPr/>
            <p:nvPr/>
          </p:nvGrpSpPr>
          <p:grpSpPr>
            <a:xfrm>
              <a:off x="1233688" y="2326112"/>
              <a:ext cx="1207063" cy="1207063"/>
              <a:chOff x="1806875" y="3101600"/>
              <a:chExt cx="1207063" cy="1207063"/>
            </a:xfrm>
          </p:grpSpPr>
          <p:sp>
            <p:nvSpPr>
              <p:cNvPr id="35" name="Flowchart: Sequential Access Storage 34">
                <a:extLst>
                  <a:ext uri="{FF2B5EF4-FFF2-40B4-BE49-F238E27FC236}">
                    <a16:creationId xmlns:a16="http://schemas.microsoft.com/office/drawing/2014/main" id="{0EEF672A-4220-4108-847D-9276F8411F5B}"/>
                  </a:ext>
                </a:extLst>
              </p:cNvPr>
              <p:cNvSpPr/>
              <p:nvPr/>
            </p:nvSpPr>
            <p:spPr>
              <a:xfrm>
                <a:off x="1806876" y="3111717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Sequential Access Storage 35">
                <a:extLst>
                  <a:ext uri="{FF2B5EF4-FFF2-40B4-BE49-F238E27FC236}">
                    <a16:creationId xmlns:a16="http://schemas.microsoft.com/office/drawing/2014/main" id="{5F1317AD-DFB5-48E7-914C-2F491EE2F4E9}"/>
                  </a:ext>
                </a:extLst>
              </p:cNvPr>
              <p:cNvSpPr/>
              <p:nvPr/>
            </p:nvSpPr>
            <p:spPr>
              <a:xfrm rot="16200000">
                <a:off x="1800132" y="3111716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Sequential Access Storage 36">
                <a:extLst>
                  <a:ext uri="{FF2B5EF4-FFF2-40B4-BE49-F238E27FC236}">
                    <a16:creationId xmlns:a16="http://schemas.microsoft.com/office/drawing/2014/main" id="{6AFB078E-6DBA-4847-A3CF-DDAC7CF74B8B}"/>
                  </a:ext>
                </a:extLst>
              </p:cNvPr>
              <p:cNvSpPr/>
              <p:nvPr/>
            </p:nvSpPr>
            <p:spPr>
              <a:xfrm rot="10800000">
                <a:off x="1806875" y="3104972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Sequential Access Storage 37">
                <a:extLst>
                  <a:ext uri="{FF2B5EF4-FFF2-40B4-BE49-F238E27FC236}">
                    <a16:creationId xmlns:a16="http://schemas.microsoft.com/office/drawing/2014/main" id="{3B7FD776-C185-4A66-AC50-2D62E10AF075}"/>
                  </a:ext>
                </a:extLst>
              </p:cNvPr>
              <p:cNvSpPr/>
              <p:nvPr/>
            </p:nvSpPr>
            <p:spPr>
              <a:xfrm rot="5400000">
                <a:off x="1800131" y="3111715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Moon 38">
                <a:extLst>
                  <a:ext uri="{FF2B5EF4-FFF2-40B4-BE49-F238E27FC236}">
                    <a16:creationId xmlns:a16="http://schemas.microsoft.com/office/drawing/2014/main" id="{3B29F1C2-7C3D-4816-95A8-C37DF47D8D03}"/>
                  </a:ext>
                </a:extLst>
              </p:cNvPr>
              <p:cNvSpPr/>
              <p:nvPr/>
            </p:nvSpPr>
            <p:spPr>
              <a:xfrm>
                <a:off x="2351158" y="3191379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Moon 39">
                <a:extLst>
                  <a:ext uri="{FF2B5EF4-FFF2-40B4-BE49-F238E27FC236}">
                    <a16:creationId xmlns:a16="http://schemas.microsoft.com/office/drawing/2014/main" id="{59206618-B731-4006-A97B-C989E9DC4A8C}"/>
                  </a:ext>
                </a:extLst>
              </p:cNvPr>
              <p:cNvSpPr/>
              <p:nvPr/>
            </p:nvSpPr>
            <p:spPr>
              <a:xfrm rot="16200000">
                <a:off x="2020733" y="3562263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Moon 40">
                <a:extLst>
                  <a:ext uri="{FF2B5EF4-FFF2-40B4-BE49-F238E27FC236}">
                    <a16:creationId xmlns:a16="http://schemas.microsoft.com/office/drawing/2014/main" id="{596E4458-0A20-4CAF-BBB3-0D1FD22D59CB}"/>
                  </a:ext>
                </a:extLst>
              </p:cNvPr>
              <p:cNvSpPr/>
              <p:nvPr/>
            </p:nvSpPr>
            <p:spPr>
              <a:xfrm rot="10800000">
                <a:off x="2364644" y="3906174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oon 41">
                <a:extLst>
                  <a:ext uri="{FF2B5EF4-FFF2-40B4-BE49-F238E27FC236}">
                    <a16:creationId xmlns:a16="http://schemas.microsoft.com/office/drawing/2014/main" id="{EFD0C9C5-1F22-4BD9-9F3B-182D6D5A09DB}"/>
                  </a:ext>
                </a:extLst>
              </p:cNvPr>
              <p:cNvSpPr/>
              <p:nvPr/>
            </p:nvSpPr>
            <p:spPr>
              <a:xfrm rot="5400000">
                <a:off x="2715298" y="3548775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5E23B1B-07A9-472B-98BD-56110F13F548}"/>
                  </a:ext>
                </a:extLst>
              </p:cNvPr>
              <p:cNvSpPr/>
              <p:nvPr/>
            </p:nvSpPr>
            <p:spPr>
              <a:xfrm>
                <a:off x="2259953" y="3585023"/>
                <a:ext cx="276478" cy="249505"/>
              </a:xfrm>
              <a:prstGeom prst="ellipse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AF15C1-210B-44A1-A096-AAE783E3E970}"/>
                </a:ext>
              </a:extLst>
            </p:cNvPr>
            <p:cNvSpPr/>
            <p:nvPr/>
          </p:nvSpPr>
          <p:spPr>
            <a:xfrm>
              <a:off x="1162048" y="1435157"/>
              <a:ext cx="6487113" cy="2994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D2AA4C5-F91D-4C32-A2A5-896371602768}"/>
              </a:ext>
            </a:extLst>
          </p:cNvPr>
          <p:cNvSpPr/>
          <p:nvPr/>
        </p:nvSpPr>
        <p:spPr>
          <a:xfrm>
            <a:off x="7776511" y="3985634"/>
            <a:ext cx="1281723" cy="917553"/>
          </a:xfrm>
          <a:prstGeom prst="rect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896D5390-F6D7-44A5-84FA-DED3C8B06E15}"/>
              </a:ext>
            </a:extLst>
          </p:cNvPr>
          <p:cNvSpPr/>
          <p:nvPr/>
        </p:nvSpPr>
        <p:spPr>
          <a:xfrm>
            <a:off x="7777775" y="3849897"/>
            <a:ext cx="1281724" cy="134935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25EA92C1-6E1E-49D6-B9CB-48E12610EB86}"/>
              </a:ext>
            </a:extLst>
          </p:cNvPr>
          <p:cNvSpPr/>
          <p:nvPr/>
        </p:nvSpPr>
        <p:spPr>
          <a:xfrm rot="10800000">
            <a:off x="7777774" y="4901861"/>
            <a:ext cx="1281724" cy="134935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E383E2DF-35A4-473E-B22D-007FD0880A99}"/>
              </a:ext>
            </a:extLst>
          </p:cNvPr>
          <p:cNvSpPr/>
          <p:nvPr/>
        </p:nvSpPr>
        <p:spPr>
          <a:xfrm rot="5400000">
            <a:off x="8921254" y="4005929"/>
            <a:ext cx="917553" cy="706680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5651EF80-02E8-4FEB-B74E-254DEACF8AE8}"/>
              </a:ext>
            </a:extLst>
          </p:cNvPr>
          <p:cNvSpPr/>
          <p:nvPr/>
        </p:nvSpPr>
        <p:spPr>
          <a:xfrm rot="10800000">
            <a:off x="7091215" y="4015134"/>
            <a:ext cx="706680" cy="917553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832E329-5272-4EB5-BFF3-F03D26239FD6}"/>
              </a:ext>
            </a:extLst>
          </p:cNvPr>
          <p:cNvSpPr/>
          <p:nvPr/>
        </p:nvSpPr>
        <p:spPr>
          <a:xfrm>
            <a:off x="6903666" y="3989658"/>
            <a:ext cx="484977" cy="452030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79D1171-2D2A-4123-81AA-EA1B2B794292}"/>
              </a:ext>
            </a:extLst>
          </p:cNvPr>
          <p:cNvSpPr/>
          <p:nvPr/>
        </p:nvSpPr>
        <p:spPr>
          <a:xfrm>
            <a:off x="9459400" y="3955942"/>
            <a:ext cx="484977" cy="452030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448CC34-513B-4D17-94CA-EDAB01A82ADA}"/>
              </a:ext>
            </a:extLst>
          </p:cNvPr>
          <p:cNvSpPr/>
          <p:nvPr/>
        </p:nvSpPr>
        <p:spPr>
          <a:xfrm>
            <a:off x="7161179" y="4240551"/>
            <a:ext cx="443407" cy="202402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96B2268-C92C-49FC-9C63-5960E5800F5C}"/>
              </a:ext>
            </a:extLst>
          </p:cNvPr>
          <p:cNvSpPr/>
          <p:nvPr/>
        </p:nvSpPr>
        <p:spPr>
          <a:xfrm>
            <a:off x="9285338" y="4213578"/>
            <a:ext cx="443407" cy="202402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889D78-81C2-4CA9-8C9B-9435150CB80F}"/>
              </a:ext>
            </a:extLst>
          </p:cNvPr>
          <p:cNvGrpSpPr/>
          <p:nvPr/>
        </p:nvGrpSpPr>
        <p:grpSpPr>
          <a:xfrm>
            <a:off x="6973629" y="4578628"/>
            <a:ext cx="942240" cy="917553"/>
            <a:chOff x="4552696" y="4569555"/>
            <a:chExt cx="917097" cy="91709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B631B49-5718-4A43-9E47-456D39D72209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Summing Junction 56">
              <a:extLst>
                <a:ext uri="{FF2B5EF4-FFF2-40B4-BE49-F238E27FC236}">
                  <a16:creationId xmlns:a16="http://schemas.microsoft.com/office/drawing/2014/main" id="{7FEC5EF3-E089-4D51-AECC-AE1431DCC76E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AF3B87-24E8-45C6-A609-CA64B47DE2E3}"/>
              </a:ext>
            </a:extLst>
          </p:cNvPr>
          <p:cNvGrpSpPr/>
          <p:nvPr/>
        </p:nvGrpSpPr>
        <p:grpSpPr>
          <a:xfrm>
            <a:off x="8908974" y="4578628"/>
            <a:ext cx="942240" cy="917553"/>
            <a:chOff x="4552696" y="4569555"/>
            <a:chExt cx="917097" cy="9170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E91D86E-DF38-431C-A6BB-85C680905723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Summing Junction 59">
              <a:extLst>
                <a:ext uri="{FF2B5EF4-FFF2-40B4-BE49-F238E27FC236}">
                  <a16:creationId xmlns:a16="http://schemas.microsoft.com/office/drawing/2014/main" id="{EC59D25B-4793-470D-A759-F1C71DE27FC5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6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600000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0BD2179F14DA4B9BF8C4EDBCA875F6" ma:contentTypeVersion="13" ma:contentTypeDescription="Create a new document." ma:contentTypeScope="" ma:versionID="70463da3aafb3c1207d45713a1f26de5">
  <xsd:schema xmlns:xsd="http://www.w3.org/2001/XMLSchema" xmlns:xs="http://www.w3.org/2001/XMLSchema" xmlns:p="http://schemas.microsoft.com/office/2006/metadata/properties" xmlns:ns3="e450f645-1c2e-459e-bb9c-536930059fc4" xmlns:ns4="53e0e1d6-2630-47fd-86a1-fc15bd9f59fe" targetNamespace="http://schemas.microsoft.com/office/2006/metadata/properties" ma:root="true" ma:fieldsID="2be76052c32a2888bedf80daaeb2f537" ns3:_="" ns4:_="">
    <xsd:import namespace="e450f645-1c2e-459e-bb9c-536930059fc4"/>
    <xsd:import namespace="53e0e1d6-2630-47fd-86a1-fc15bd9f59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0f645-1c2e-459e-bb9c-536930059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0e1d6-2630-47fd-86a1-fc15bd9f5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53e0e1d6-2630-47fd-86a1-fc15bd9f59fe"/>
    <ds:schemaRef ds:uri="e450f645-1c2e-459e-bb9c-536930059f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4059C27-3797-4707-9D93-C8F17DCFA0C3}">
  <ds:schemaRefs>
    <ds:schemaRef ds:uri="53e0e1d6-2630-47fd-86a1-fc15bd9f59fe"/>
    <ds:schemaRef ds:uri="e450f645-1c2e-459e-bb9c-536930059f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58</Slides>
  <Notes>4</Notes>
  <HiddenSlides>27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Office Theme</vt:lpstr>
      <vt:lpstr>Office Theme</vt:lpstr>
      <vt:lpstr>Office Theme</vt:lpstr>
      <vt:lpstr>RE-RASSOR ARM</vt:lpstr>
      <vt:lpstr>Meet Team 505</vt:lpstr>
      <vt:lpstr>Sponsor and Advisor</vt:lpstr>
      <vt:lpstr>Project Background</vt:lpstr>
      <vt:lpstr>Project Objective</vt:lpstr>
      <vt:lpstr>VDR 1 Review</vt:lpstr>
      <vt:lpstr>VDR 1 Review</vt:lpstr>
      <vt:lpstr>Targets and Metrics</vt:lpstr>
      <vt:lpstr>Targets and Metrics</vt:lpstr>
      <vt:lpstr>Targets and Metrics</vt:lpstr>
      <vt:lpstr>Targets and Metrics</vt:lpstr>
      <vt:lpstr>Concept Generation</vt:lpstr>
      <vt:lpstr>Medium Fidelity</vt:lpstr>
      <vt:lpstr>High Fidelity</vt:lpstr>
      <vt:lpstr>PowerPoint Presentation</vt:lpstr>
      <vt:lpstr>High Fidelity</vt:lpstr>
      <vt:lpstr>High Fidelity</vt:lpstr>
      <vt:lpstr>High Fidelity</vt:lpstr>
      <vt:lpstr>PowerPoint Presentation</vt:lpstr>
      <vt:lpstr>Concept Selection</vt:lpstr>
      <vt:lpstr>Concept Selection</vt:lpstr>
      <vt:lpstr>Concept Selection</vt:lpstr>
      <vt:lpstr>Concept Selection</vt:lpstr>
      <vt:lpstr>Concept Selection</vt:lpstr>
      <vt:lpstr>Concept Selection</vt:lpstr>
      <vt:lpstr>Concept Selection</vt:lpstr>
      <vt:lpstr>Final Selection</vt:lpstr>
      <vt:lpstr>PowerPoint Presentation</vt:lpstr>
      <vt:lpstr>PowerPoint Presentation</vt:lpstr>
      <vt:lpstr>Future Timeline</vt:lpstr>
      <vt:lpstr>References</vt:lpstr>
      <vt:lpstr>Embodiment</vt:lpstr>
      <vt:lpstr>PowerPoint Presentation</vt:lpstr>
      <vt:lpstr>PowerPoint Presentation</vt:lpstr>
      <vt:lpstr>PowerPoint Presentation</vt:lpstr>
      <vt:lpstr>Manufacturing</vt:lpstr>
      <vt:lpstr>PowerPoint Presentation</vt:lpstr>
      <vt:lpstr>Testing</vt:lpstr>
      <vt:lpstr>PowerPoint Presentation</vt:lpstr>
      <vt:lpstr>Project Management</vt:lpstr>
      <vt:lpstr># Most Important Points</vt:lpstr>
      <vt:lpstr>Lessons Learned</vt:lpstr>
      <vt:lpstr>Reference</vt:lpstr>
      <vt:lpstr>Questions (be sure to design your own)</vt:lpstr>
      <vt:lpstr>Backup Slides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12</cp:revision>
  <dcterms:created xsi:type="dcterms:W3CDTF">2019-02-05T17:04:43Z</dcterms:created>
  <dcterms:modified xsi:type="dcterms:W3CDTF">2021-12-02T22:47:50Z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0x010100570BD2179F14DA4B9BF8C4EDBCA875F6</vt:lpwstr>
  </property>
</Properties>
</file>